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7" r:id="rId2"/>
    <p:sldMasterId id="2147483653" r:id="rId3"/>
  </p:sldMasterIdLst>
  <p:notesMasterIdLst>
    <p:notesMasterId r:id="rId5"/>
  </p:notesMasterIdLst>
  <p:handoutMasterIdLst>
    <p:handoutMasterId r:id="rId6"/>
  </p:handoutMasterIdLst>
  <p:sldIdLst>
    <p:sldId id="258" r:id="rId4"/>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581">
          <p15:clr>
            <a:srgbClr val="A4A3A4"/>
          </p15:clr>
        </p15:guide>
        <p15:guide id="6" pos="27069">
          <p15:clr>
            <a:srgbClr val="A4A3A4"/>
          </p15:clr>
        </p15:guide>
        <p15:guide id="7" orient="horz" pos="3298">
          <p15:clr>
            <a:srgbClr val="A4A3A4"/>
          </p15:clr>
        </p15:guide>
        <p15:guide id="8" orient="horz" pos="20735">
          <p15:clr>
            <a:srgbClr val="A4A3A4"/>
          </p15:clr>
        </p15:guide>
        <p15:guide id="9" pos="320">
          <p15:clr>
            <a:srgbClr val="A4A3A4"/>
          </p15:clr>
        </p15:guide>
        <p15:guide id="10" pos="2764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701" autoAdjust="0"/>
  </p:normalViewPr>
  <p:slideViewPr>
    <p:cSldViewPr snapToGrid="0" snapToObjects="1" showGuides="1">
      <p:cViewPr>
        <p:scale>
          <a:sx n="30" d="100"/>
          <a:sy n="30" d="100"/>
        </p:scale>
        <p:origin x="744" y="36"/>
      </p:cViewPr>
      <p:guideLst>
        <p:guide orient="horz" pos="3318"/>
        <p:guide orient="horz" pos="288"/>
        <p:guide orient="horz" pos="20160"/>
        <p:guide orient="horz"/>
        <p:guide pos="581"/>
        <p:guide pos="27069"/>
        <p:guide orient="horz" pos="3298"/>
        <p:guide orient="horz" pos="20735"/>
        <p:guide pos="320"/>
        <p:guide pos="2764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79" d="100"/>
          <a:sy n="79" d="100"/>
        </p:scale>
        <p:origin x="-376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commentAuthors" Target="commentAuthors.xml"/><Relationship Id="rId12" Type="http://schemas.microsoft.com/office/2015/10/relationships/revisionInfo" Target="revisionInfo.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image" Target="../media/image4.wmf"/><Relationship Id="rId1" Type="http://schemas.openxmlformats.org/officeDocument/2006/relationships/image" Target="../media/image3.wmf"/><Relationship Id="rId4" Type="http://schemas.openxmlformats.org/officeDocument/2006/relationships/image" Target="../media/image2.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image" Target="../media/image4.wmf"/><Relationship Id="rId1" Type="http://schemas.openxmlformats.org/officeDocument/2006/relationships/image" Target="../media/image3.wmf"/><Relationship Id="rId4" Type="http://schemas.openxmlformats.org/officeDocument/2006/relationships/image" Target="../media/image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10-Dec-17</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dirty="0"/>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image1.wmf>
</file>

<file path=ppt/media/image10.jpeg>
</file>

<file path=ppt/media/image11.png>
</file>

<file path=ppt/media/image12.jpg>
</file>

<file path=ppt/media/image13.jpg>
</file>

<file path=ppt/media/image14.png>
</file>

<file path=ppt/media/image15.png>
</file>

<file path=ppt/media/image2.wmf>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10-Dec-17</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91425"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509578"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509576" y="1421251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edit)  RESULTS</a:t>
            </a:r>
          </a:p>
        </p:txBody>
      </p:sp>
      <p:sp>
        <p:nvSpPr>
          <p:cNvPr id="25" name="Text Placeholder 5"/>
          <p:cNvSpPr>
            <a:spLocks noGrp="1"/>
          </p:cNvSpPr>
          <p:nvPr>
            <p:ph type="body" sz="quarter" idx="25" hasCustomPrompt="1"/>
          </p:nvPr>
        </p:nvSpPr>
        <p:spPr>
          <a:xfrm>
            <a:off x="33358541" y="554874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33358541"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33358541" y="1427273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33358541"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3358541" y="2567940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3358541"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491425"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78"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79"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6" y="6295353"/>
            <a:ext cx="13591277"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922338" y="5431995"/>
            <a:ext cx="13573126"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INTRODUCTION or ABSTRACT</a:t>
            </a:r>
          </a:p>
        </p:txBody>
      </p:sp>
      <p:sp>
        <p:nvSpPr>
          <p:cNvPr id="19" name="Text Placeholder 3"/>
          <p:cNvSpPr>
            <a:spLocks noGrp="1"/>
          </p:cNvSpPr>
          <p:nvPr>
            <p:ph type="body" sz="quarter" idx="19" hasCustomPrompt="1"/>
          </p:nvPr>
        </p:nvSpPr>
        <p:spPr>
          <a:xfrm>
            <a:off x="922338" y="18240478"/>
            <a:ext cx="13592864"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0" name="Text Placeholder 5"/>
          <p:cNvSpPr>
            <a:spLocks noGrp="1"/>
          </p:cNvSpPr>
          <p:nvPr>
            <p:ph type="body" sz="quarter" idx="20" hasCustomPrompt="1"/>
          </p:nvPr>
        </p:nvSpPr>
        <p:spPr>
          <a:xfrm>
            <a:off x="942080" y="17409229"/>
            <a:ext cx="1357312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5154276" y="21595083"/>
            <a:ext cx="13571534"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15154276" y="20739663"/>
            <a:ext cx="13571534"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MATERIALS &amp; METHODS</a:t>
            </a:r>
          </a:p>
        </p:txBody>
      </p:sp>
      <p:sp>
        <p:nvSpPr>
          <p:cNvPr id="23" name="Text Placeholder 3"/>
          <p:cNvSpPr>
            <a:spLocks noGrp="1"/>
          </p:cNvSpPr>
          <p:nvPr>
            <p:ph type="body" sz="quarter" idx="23" hasCustomPrompt="1"/>
          </p:nvPr>
        </p:nvSpPr>
        <p:spPr>
          <a:xfrm>
            <a:off x="15162215" y="6295353"/>
            <a:ext cx="13571534"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5154277" y="5431995"/>
            <a:ext cx="1357947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9395741" y="5431995"/>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9395741" y="6295353"/>
            <a:ext cx="13576029"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29395741" y="17377122"/>
            <a:ext cx="13576029" cy="754045"/>
          </a:xfrm>
          <a:prstGeom prst="rect">
            <a:avLst/>
          </a:prstGeom>
          <a:noFill/>
        </p:spPr>
        <p:txBody>
          <a:bodyPr wrap="square" lIns="91436" tIns="91436" rIns="91436" bIns="91436" anchor="ctr" anchorCtr="0">
            <a:spAutoFit/>
          </a:bodyPr>
          <a:lstStyle>
            <a:lvl1pPr marL="0" indent="0" algn="ctr">
              <a:buNone/>
              <a:tabLst/>
              <a:defRPr sz="3700"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9390710" y="18157350"/>
            <a:ext cx="13581061"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29395741" y="25845657"/>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ACKNOWLEDGEMENTS  or  CONTACT</a:t>
            </a:r>
          </a:p>
        </p:txBody>
      </p:sp>
      <p:sp>
        <p:nvSpPr>
          <p:cNvPr id="30" name="Text Placeholder 3"/>
          <p:cNvSpPr>
            <a:spLocks noGrp="1"/>
          </p:cNvSpPr>
          <p:nvPr>
            <p:ph type="body" sz="quarter" idx="30" hasCustomPrompt="1"/>
          </p:nvPr>
        </p:nvSpPr>
        <p:spPr>
          <a:xfrm>
            <a:off x="29395742" y="26625887"/>
            <a:ext cx="13581061"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4"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65"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66"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8" y="6212225"/>
            <a:ext cx="10056813"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6" name="Text Placeholder 5"/>
          <p:cNvSpPr>
            <a:spLocks noGrp="1"/>
          </p:cNvSpPr>
          <p:nvPr>
            <p:ph type="body" sz="quarter" idx="11" hasCustomPrompt="1"/>
          </p:nvPr>
        </p:nvSpPr>
        <p:spPr>
          <a:xfrm>
            <a:off x="922341" y="5348867"/>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INTRODUCTION or ABSTRACT</a:t>
            </a:r>
          </a:p>
        </p:txBody>
      </p:sp>
      <p:sp>
        <p:nvSpPr>
          <p:cNvPr id="19" name="Text Placeholder 3"/>
          <p:cNvSpPr>
            <a:spLocks noGrp="1"/>
          </p:cNvSpPr>
          <p:nvPr>
            <p:ph type="body" sz="quarter" idx="19" hasCustomPrompt="1"/>
          </p:nvPr>
        </p:nvSpPr>
        <p:spPr>
          <a:xfrm>
            <a:off x="902598" y="15043762"/>
            <a:ext cx="10058400"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0" name="Text Placeholder 5"/>
          <p:cNvSpPr>
            <a:spLocks noGrp="1"/>
          </p:cNvSpPr>
          <p:nvPr>
            <p:ph type="body" sz="quarter" idx="20" hasCustomPrompt="1"/>
          </p:nvPr>
        </p:nvSpPr>
        <p:spPr>
          <a:xfrm>
            <a:off x="922339" y="1421251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11587163" y="6204287"/>
            <a:ext cx="20720048"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2" name="Text Placeholder 5"/>
          <p:cNvSpPr>
            <a:spLocks noGrp="1"/>
          </p:cNvSpPr>
          <p:nvPr>
            <p:ph type="body" sz="quarter" idx="22" hasCustomPrompt="1"/>
          </p:nvPr>
        </p:nvSpPr>
        <p:spPr>
          <a:xfrm>
            <a:off x="11587164" y="5348867"/>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(header)  MATERIALS &amp; METHODS</a:t>
            </a:r>
          </a:p>
        </p:txBody>
      </p:sp>
      <p:sp>
        <p:nvSpPr>
          <p:cNvPr id="23" name="Text Placeholder 3"/>
          <p:cNvSpPr>
            <a:spLocks noGrp="1"/>
          </p:cNvSpPr>
          <p:nvPr>
            <p:ph type="body" sz="quarter" idx="23" hasCustomPrompt="1"/>
          </p:nvPr>
        </p:nvSpPr>
        <p:spPr>
          <a:xfrm>
            <a:off x="11587164" y="21896538"/>
            <a:ext cx="20720050"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4" name="Text Placeholder 5"/>
          <p:cNvSpPr>
            <a:spLocks noGrp="1"/>
          </p:cNvSpPr>
          <p:nvPr>
            <p:ph type="body" sz="quarter" idx="24" hasCustomPrompt="1"/>
          </p:nvPr>
        </p:nvSpPr>
        <p:spPr>
          <a:xfrm>
            <a:off x="11587162" y="21074746"/>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32905536" y="5348867"/>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32905536" y="6212225"/>
            <a:ext cx="10047018"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7" name="Text Placeholder 5"/>
          <p:cNvSpPr>
            <a:spLocks noGrp="1"/>
          </p:cNvSpPr>
          <p:nvPr>
            <p:ph type="body" sz="quarter" idx="27" hasCustomPrompt="1"/>
          </p:nvPr>
        </p:nvSpPr>
        <p:spPr>
          <a:xfrm>
            <a:off x="32905536" y="1427273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32905536" y="15011402"/>
            <a:ext cx="10052050"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29" name="Text Placeholder 5"/>
          <p:cNvSpPr>
            <a:spLocks noGrp="1"/>
          </p:cNvSpPr>
          <p:nvPr>
            <p:ph type="body" sz="quarter" idx="29" hasCustomPrompt="1"/>
          </p:nvPr>
        </p:nvSpPr>
        <p:spPr>
          <a:xfrm>
            <a:off x="32905536" y="25669876"/>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a:t>(click to add)  ACKNOWLEDGEMENTS or CONTACT</a:t>
            </a:r>
          </a:p>
        </p:txBody>
      </p:sp>
      <p:sp>
        <p:nvSpPr>
          <p:cNvPr id="30" name="Text Placeholder 3"/>
          <p:cNvSpPr>
            <a:spLocks noGrp="1"/>
          </p:cNvSpPr>
          <p:nvPr>
            <p:ph type="body" sz="quarter" idx="30" hasCustomPrompt="1"/>
          </p:nvPr>
        </p:nvSpPr>
        <p:spPr>
          <a:xfrm>
            <a:off x="32905536" y="26436774"/>
            <a:ext cx="10052050"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Enter your text here</a:t>
            </a:r>
          </a:p>
        </p:txBody>
      </p:sp>
      <p:sp>
        <p:nvSpPr>
          <p:cNvPr id="64"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65"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66"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oleObject" Target="../embeddings/oleObject1.bin"/><Relationship Id="rId13" Type="http://schemas.openxmlformats.org/officeDocument/2006/relationships/image" Target="../media/image3.wmf"/><Relationship Id="rId18" Type="http://schemas.openxmlformats.org/officeDocument/2006/relationships/image" Target="../media/image10.jpeg"/><Relationship Id="rId3" Type="http://schemas.openxmlformats.org/officeDocument/2006/relationships/vmlDrawing" Target="../drawings/vmlDrawing1.vml"/><Relationship Id="rId7" Type="http://schemas.openxmlformats.org/officeDocument/2006/relationships/image" Target="../media/image8.png"/><Relationship Id="rId12" Type="http://schemas.openxmlformats.org/officeDocument/2006/relationships/oleObject" Target="../embeddings/oleObject3.bin"/><Relationship Id="rId17" Type="http://schemas.openxmlformats.org/officeDocument/2006/relationships/hyperlink" Target="http://www.facebook.com/pages/PosterPresentationscom/217914411419?v=app_4949752878&amp;ref=ts" TargetMode="External"/><Relationship Id="rId2" Type="http://schemas.openxmlformats.org/officeDocument/2006/relationships/theme" Target="../theme/theme1.xml"/><Relationship Id="rId16" Type="http://schemas.openxmlformats.org/officeDocument/2006/relationships/image" Target="../media/image4.wmf"/><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2.wmf"/><Relationship Id="rId5" Type="http://schemas.openxmlformats.org/officeDocument/2006/relationships/image" Target="../media/image6.png"/><Relationship Id="rId15" Type="http://schemas.openxmlformats.org/officeDocument/2006/relationships/oleObject" Target="../embeddings/oleObject4.bin"/><Relationship Id="rId10" Type="http://schemas.openxmlformats.org/officeDocument/2006/relationships/oleObject" Target="../embeddings/oleObject2.bin"/><Relationship Id="rId4" Type="http://schemas.openxmlformats.org/officeDocument/2006/relationships/image" Target="../media/image5.png"/><Relationship Id="rId9" Type="http://schemas.openxmlformats.org/officeDocument/2006/relationships/image" Target="../media/image1.wmf"/><Relationship Id="rId14" Type="http://schemas.openxmlformats.org/officeDocument/2006/relationships/image" Target="../media/image9.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4.wmf"/><Relationship Id="rId13" Type="http://schemas.openxmlformats.org/officeDocument/2006/relationships/image" Target="../media/image7.png"/><Relationship Id="rId18" Type="http://schemas.openxmlformats.org/officeDocument/2006/relationships/image" Target="../media/image2.wmf"/><Relationship Id="rId3" Type="http://schemas.openxmlformats.org/officeDocument/2006/relationships/vmlDrawing" Target="../drawings/vmlDrawing2.vml"/><Relationship Id="rId7" Type="http://schemas.openxmlformats.org/officeDocument/2006/relationships/oleObject" Target="../embeddings/oleObject6.bin"/><Relationship Id="rId12" Type="http://schemas.openxmlformats.org/officeDocument/2006/relationships/image" Target="../media/image6.png"/><Relationship Id="rId17" Type="http://schemas.openxmlformats.org/officeDocument/2006/relationships/oleObject" Target="../embeddings/oleObject8.bin"/><Relationship Id="rId2" Type="http://schemas.openxmlformats.org/officeDocument/2006/relationships/theme" Target="../theme/theme2.xml"/><Relationship Id="rId16" Type="http://schemas.openxmlformats.org/officeDocument/2006/relationships/image" Target="../media/image1.wmf"/><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3.wmf"/><Relationship Id="rId15" Type="http://schemas.openxmlformats.org/officeDocument/2006/relationships/oleObject" Target="../embeddings/oleObject7.bin"/><Relationship Id="rId10" Type="http://schemas.openxmlformats.org/officeDocument/2006/relationships/image" Target="../media/image10.jpeg"/><Relationship Id="rId4" Type="http://schemas.openxmlformats.org/officeDocument/2006/relationships/oleObject" Target="../embeddings/oleObject5.bin"/><Relationship Id="rId9" Type="http://schemas.openxmlformats.org/officeDocument/2006/relationships/hyperlink" Target="http://www.facebook.com/pages/PosterPresentationscom/217914411419?v=app_4949752878&amp;ref=ts" TargetMode="External"/><Relationship Id="rId14" Type="http://schemas.openxmlformats.org/officeDocument/2006/relationships/image" Target="../media/image8.pn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4.wmf"/><Relationship Id="rId13" Type="http://schemas.openxmlformats.org/officeDocument/2006/relationships/image" Target="../media/image7.png"/><Relationship Id="rId18" Type="http://schemas.openxmlformats.org/officeDocument/2006/relationships/image" Target="../media/image2.wmf"/><Relationship Id="rId3" Type="http://schemas.openxmlformats.org/officeDocument/2006/relationships/vmlDrawing" Target="../drawings/vmlDrawing3.vml"/><Relationship Id="rId7" Type="http://schemas.openxmlformats.org/officeDocument/2006/relationships/oleObject" Target="../embeddings/oleObject10.bin"/><Relationship Id="rId12" Type="http://schemas.openxmlformats.org/officeDocument/2006/relationships/image" Target="../media/image6.png"/><Relationship Id="rId17" Type="http://schemas.openxmlformats.org/officeDocument/2006/relationships/oleObject" Target="../embeddings/oleObject12.bin"/><Relationship Id="rId2" Type="http://schemas.openxmlformats.org/officeDocument/2006/relationships/theme" Target="../theme/theme3.xml"/><Relationship Id="rId16" Type="http://schemas.openxmlformats.org/officeDocument/2006/relationships/image" Target="../media/image1.wmf"/><Relationship Id="rId1" Type="http://schemas.openxmlformats.org/officeDocument/2006/relationships/slideLayout" Target="../slideLayouts/slideLayout3.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3.wmf"/><Relationship Id="rId15" Type="http://schemas.openxmlformats.org/officeDocument/2006/relationships/oleObject" Target="../embeddings/oleObject11.bin"/><Relationship Id="rId10" Type="http://schemas.openxmlformats.org/officeDocument/2006/relationships/image" Target="../media/image10.jpeg"/><Relationship Id="rId4" Type="http://schemas.openxmlformats.org/officeDocument/2006/relationships/oleObject" Target="../embeddings/oleObject9.bin"/><Relationship Id="rId9" Type="http://schemas.openxmlformats.org/officeDocument/2006/relationships/hyperlink" Target="http://www.facebook.com/pages/PosterPresentationscom/217914411419?v=app_4949752878&amp;ref=ts" TargetMode="External"/><Relationship Id="rId1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34000">
              <a:schemeClr val="tx2">
                <a:lumMod val="40000"/>
                <a:lumOff val="6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43891200" cy="4800600"/>
          </a:xfrm>
          <a:prstGeom prst="rect">
            <a:avLst/>
          </a:prstGeom>
          <a:solidFill>
            <a:schemeClr val="accent5">
              <a:lumMod val="75000"/>
            </a:schemeClr>
          </a:solidFill>
          <a:ln w="9525">
            <a:solidFill>
              <a:schemeClr val="tx1"/>
            </a:solidFill>
            <a:miter lim="800000"/>
            <a:headEnd/>
            <a:tailEnd/>
          </a:ln>
          <a:effectLst/>
        </p:spPr>
        <p:txBody>
          <a:bodyPr wrap="none" lIns="91436" tIns="45717" rIns="91436" bIns="45717" anchor="ctr"/>
          <a:lstStyle/>
          <a:p>
            <a:pPr>
              <a:defRPr/>
            </a:pPr>
            <a:endParaRPr lang="en-US" dirty="0"/>
          </a:p>
        </p:txBody>
      </p:sp>
      <p:sp>
        <p:nvSpPr>
          <p:cNvPr id="9" name="Rectangle 9"/>
          <p:cNvSpPr>
            <a:spLocks noChangeArrowheads="1"/>
          </p:cNvSpPr>
          <p:nvPr/>
        </p:nvSpPr>
        <p:spPr bwMode="auto">
          <a:xfrm>
            <a:off x="0" y="4800600"/>
            <a:ext cx="43891200" cy="45719"/>
          </a:xfrm>
          <a:prstGeom prst="rect">
            <a:avLst/>
          </a:prstGeom>
          <a:solidFill>
            <a:schemeClr val="accent5">
              <a:lumMod val="50000"/>
            </a:schemeClr>
          </a:solidFill>
          <a:ln w="152400">
            <a:solidFill>
              <a:schemeClr val="accent5">
                <a:lumMod val="50000"/>
              </a:schemeClr>
            </a:solidFill>
            <a:miter lim="800000"/>
            <a:headEnd/>
            <a:tailEnd/>
          </a:ln>
          <a:effectLst/>
        </p:spPr>
        <p:txBody>
          <a:bodyPr wrap="none" lIns="91436" tIns="45717" rIns="91436" bIns="45717" anchor="ctr"/>
          <a:lstStyle/>
          <a:p>
            <a:pPr>
              <a:defRPr/>
            </a:pPr>
            <a:endParaRPr lang="en-US" dirty="0"/>
          </a:p>
        </p:txBody>
      </p:sp>
      <p:sp>
        <p:nvSpPr>
          <p:cNvPr id="10" name="Text Box 14"/>
          <p:cNvSpPr txBox="1">
            <a:spLocks noChangeArrowheads="1"/>
          </p:cNvSpPr>
          <p:nvPr/>
        </p:nvSpPr>
        <p:spPr bwMode="auto">
          <a:xfrm>
            <a:off x="1567305" y="32315729"/>
            <a:ext cx="2514600" cy="336819"/>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
        <p:nvSpPr>
          <p:cNvPr id="2" name="Rounded Rectangle 1"/>
          <p:cNvSpPr/>
          <p:nvPr userDrawn="1"/>
        </p:nvSpPr>
        <p:spPr>
          <a:xfrm>
            <a:off x="477824" y="5475145"/>
            <a:ext cx="10058400" cy="26736675"/>
          </a:xfrm>
          <a:prstGeom prst="roundRect">
            <a:avLst>
              <a:gd name="adj" fmla="val 4178"/>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ounded Rectangle 22"/>
          <p:cNvSpPr/>
          <p:nvPr userDrawn="1"/>
        </p:nvSpPr>
        <p:spPr>
          <a:xfrm>
            <a:off x="11439521" y="5475145"/>
            <a:ext cx="10058400" cy="26736675"/>
          </a:xfrm>
          <a:prstGeom prst="roundRect">
            <a:avLst>
              <a:gd name="adj" fmla="val 4494"/>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ounded Rectangle 23"/>
          <p:cNvSpPr/>
          <p:nvPr userDrawn="1"/>
        </p:nvSpPr>
        <p:spPr>
          <a:xfrm>
            <a:off x="22401218" y="5475145"/>
            <a:ext cx="10058400" cy="26736675"/>
          </a:xfrm>
          <a:prstGeom prst="roundRect">
            <a:avLst>
              <a:gd name="adj" fmla="val 4810"/>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ounded Rectangle 25"/>
          <p:cNvSpPr/>
          <p:nvPr userDrawn="1"/>
        </p:nvSpPr>
        <p:spPr>
          <a:xfrm>
            <a:off x="33362914" y="5475145"/>
            <a:ext cx="10058400" cy="26736675"/>
          </a:xfrm>
          <a:prstGeom prst="roundRect">
            <a:avLst>
              <a:gd name="adj" fmla="val 3863"/>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0" name="Group 29"/>
          <p:cNvGrpSpPr/>
          <p:nvPr userDrawn="1"/>
        </p:nvGrpSpPr>
        <p:grpSpPr>
          <a:xfrm>
            <a:off x="-11225189" y="-1"/>
            <a:ext cx="11018865" cy="32918401"/>
            <a:chOff x="-11225189" y="-1"/>
            <a:chExt cx="11018865" cy="32918401"/>
          </a:xfrm>
        </p:grpSpPr>
        <p:sp>
          <p:nvSpPr>
            <p:cNvPr id="31" name="Rectangle 30"/>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a:solidFill>
                    <a:srgbClr val="FF0000"/>
                  </a:solidFill>
                  <a:latin typeface="Trebuchet MS" pitchFamily="34" charset="0"/>
                </a:rPr>
                <a:t>(—THIS SIDEBAR DOES NOT PRINT—)</a:t>
              </a:r>
              <a:endParaRPr lang="en-US" sz="3200" b="1" spc="600" dirty="0">
                <a:solidFill>
                  <a:schemeClr val="bg1"/>
                </a:solidFill>
                <a:latin typeface="Trebuchet MS" pitchFamily="34" charset="0"/>
              </a:endParaRPr>
            </a:p>
            <a:p>
              <a:pPr algn="ctr"/>
              <a:r>
                <a:rPr lang="en-US" sz="4000" b="1" spc="600" dirty="0">
                  <a:solidFill>
                    <a:schemeClr val="bg1"/>
                  </a:solidFill>
                  <a:latin typeface="Trebuchet MS" pitchFamily="34" charset="0"/>
                </a:rPr>
                <a:t>DESIGN</a:t>
              </a:r>
              <a:r>
                <a:rPr lang="en-US" sz="4000" b="1" spc="600" baseline="0" dirty="0">
                  <a:solidFill>
                    <a:schemeClr val="bg1"/>
                  </a:solidFill>
                  <a:latin typeface="Trebuchet MS" pitchFamily="34" charset="0"/>
                </a:rPr>
                <a:t> </a:t>
              </a:r>
              <a:r>
                <a:rPr lang="en-US" sz="4000" b="1" spc="600" dirty="0">
                  <a:solidFill>
                    <a:schemeClr val="bg1"/>
                  </a:solidFill>
                  <a:latin typeface="Trebuchet MS" pitchFamily="34" charset="0"/>
                </a:rPr>
                <a:t>GUIDE</a:t>
              </a:r>
            </a:p>
            <a:p>
              <a:pPr algn="ctr"/>
              <a:endParaRPr lang="en-US" sz="2800" b="1" dirty="0">
                <a:latin typeface="Trebuchet MS" pitchFamily="34" charset="0"/>
              </a:endParaRPr>
            </a:p>
            <a:p>
              <a:pPr defTabSz="3765639"/>
              <a:r>
                <a:rPr lang="en-US" sz="2800" i="0" dirty="0">
                  <a:latin typeface="Trebuchet MS" pitchFamily="34" charset="0"/>
                </a:rPr>
                <a:t>This PowerPoint</a:t>
              </a:r>
              <a:r>
                <a:rPr lang="en-US" sz="2800" i="0" baseline="0" dirty="0">
                  <a:latin typeface="Trebuchet MS" pitchFamily="34" charset="0"/>
                </a:rPr>
                <a:t> </a:t>
              </a:r>
              <a:r>
                <a:rPr lang="en-US" sz="2800" i="0" dirty="0">
                  <a:latin typeface="Trebuchet MS" pitchFamily="34" charset="0"/>
                </a:rPr>
                <a:t>2007 template produces</a:t>
              </a:r>
              <a:r>
                <a:rPr lang="en-US" sz="2800" i="0" baseline="0" dirty="0">
                  <a:latin typeface="Trebuchet MS" pitchFamily="34" charset="0"/>
                </a:rPr>
                <a:t> </a:t>
              </a:r>
              <a:r>
                <a:rPr lang="en-US" sz="2800" i="0" dirty="0">
                  <a:latin typeface="Trebuchet MS" pitchFamily="34" charset="0"/>
                </a:rPr>
                <a:t>a 36”x48” presentation poster. </a:t>
              </a:r>
              <a:r>
                <a:rPr lang="en-US" sz="2800" dirty="0">
                  <a:latin typeface="Trebuchet MS" pitchFamily="34" charset="0"/>
                </a:rPr>
                <a:t>You</a:t>
              </a:r>
              <a:r>
                <a:rPr lang="en-US" sz="2800" baseline="0" dirty="0">
                  <a:latin typeface="Trebuchet MS" pitchFamily="34" charset="0"/>
                </a:rPr>
                <a:t> can u</a:t>
              </a:r>
              <a:r>
                <a:rPr lang="en-US" sz="2800" dirty="0">
                  <a:latin typeface="Trebuchet MS" pitchFamily="34" charset="0"/>
                </a:rPr>
                <a:t>se</a:t>
              </a:r>
              <a:r>
                <a:rPr lang="en-US" sz="2800" baseline="0" dirty="0">
                  <a:latin typeface="Trebuchet MS" pitchFamily="34" charset="0"/>
                </a:rPr>
                <a:t> it to create your research poster and </a:t>
              </a:r>
              <a:r>
                <a:rPr lang="en-US" sz="2800" dirty="0">
                  <a:latin typeface="Trebuchet MS" pitchFamily="34" charset="0"/>
                </a:rPr>
                <a:t>save valuable time placing titles, subtitles,</a:t>
              </a:r>
              <a:r>
                <a:rPr lang="en-US" sz="2800" baseline="0" dirty="0">
                  <a:latin typeface="Trebuchet MS" pitchFamily="34" charset="0"/>
                </a:rPr>
                <a:t> text, and graphics</a:t>
              </a:r>
              <a:r>
                <a:rPr lang="en-US" sz="2800" dirty="0">
                  <a:latin typeface="Trebuchet MS" pitchFamily="34" charset="0"/>
                </a:rPr>
                <a:t>. </a:t>
              </a:r>
            </a:p>
            <a:p>
              <a:pPr defTabSz="3765639"/>
              <a:endParaRPr lang="en-US" sz="2800" dirty="0">
                <a:latin typeface="Trebuchet MS" pitchFamily="34" charset="0"/>
              </a:endParaRPr>
            </a:p>
            <a:p>
              <a:pPr defTabSz="4389219"/>
              <a:r>
                <a:rPr lang="en-US" sz="2800" dirty="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a:solidFill>
                    <a:srgbClr val="FFC000"/>
                  </a:solidFill>
                  <a:latin typeface="Trebuchet MS" pitchFamily="34" charset="0"/>
                </a:rPr>
                <a:t>PosterPresentations.com</a:t>
              </a:r>
              <a:r>
                <a:rPr lang="en-US" sz="2800" b="1" dirty="0">
                  <a:solidFill>
                    <a:schemeClr val="bg1"/>
                  </a:solidFill>
                  <a:latin typeface="Trebuchet MS" pitchFamily="34" charset="0"/>
                </a:rPr>
                <a:t> </a:t>
              </a:r>
              <a:r>
                <a:rPr lang="en-US" sz="2800" dirty="0">
                  <a:solidFill>
                    <a:schemeClr val="bg1"/>
                  </a:solidFill>
                  <a:latin typeface="Trebuchet MS" pitchFamily="34" charset="0"/>
                </a:rPr>
                <a:t>and click on HELP DESK.</a:t>
              </a:r>
            </a:p>
            <a:p>
              <a:pPr defTabSz="4389219"/>
              <a:endParaRPr lang="en-US" sz="2800" dirty="0">
                <a:latin typeface="Trebuchet MS" pitchFamily="34" charset="0"/>
              </a:endParaRPr>
            </a:p>
            <a:p>
              <a:pPr defTabSz="4389219"/>
              <a:r>
                <a:rPr lang="en-US" sz="2800" dirty="0">
                  <a:solidFill>
                    <a:schemeClr val="bg1"/>
                  </a:solidFill>
                  <a:latin typeface="Trebuchet MS" pitchFamily="34" charset="0"/>
                </a:rPr>
                <a:t>When</a:t>
              </a:r>
              <a:r>
                <a:rPr lang="en-US" sz="2800" baseline="0" dirty="0">
                  <a:solidFill>
                    <a:schemeClr val="bg1"/>
                  </a:solidFill>
                  <a:latin typeface="Trebuchet MS" pitchFamily="34" charset="0"/>
                </a:rPr>
                <a:t> you are ready to print your poster</a:t>
              </a:r>
              <a:r>
                <a:rPr lang="en-US" sz="2800" dirty="0">
                  <a:solidFill>
                    <a:schemeClr val="bg1"/>
                  </a:solidFill>
                  <a:latin typeface="Trebuchet MS" pitchFamily="34" charset="0"/>
                </a:rPr>
                <a:t>,</a:t>
              </a:r>
              <a:r>
                <a:rPr lang="en-US" sz="2800" baseline="0" dirty="0">
                  <a:solidFill>
                    <a:schemeClr val="bg1"/>
                  </a:solidFill>
                  <a:latin typeface="Trebuchet MS" pitchFamily="34" charset="0"/>
                </a:rPr>
                <a:t> go online to </a:t>
              </a:r>
              <a:r>
                <a:rPr lang="en-US" sz="2800" b="0" dirty="0">
                  <a:solidFill>
                    <a:schemeClr val="bg1"/>
                  </a:solidFill>
                  <a:latin typeface="Trebuchet MS" pitchFamily="34" charset="0"/>
                </a:rPr>
                <a:t>PosterPresentations.com</a:t>
              </a:r>
              <a:br>
                <a:rPr lang="en-US" sz="2800" dirty="0">
                  <a:solidFill>
                    <a:schemeClr val="bg1"/>
                  </a:solidFill>
                  <a:latin typeface="Trebuchet MS" pitchFamily="34" charset="0"/>
                </a:rPr>
              </a:br>
              <a:endParaRPr lang="en-US" sz="2800" dirty="0">
                <a:solidFill>
                  <a:schemeClr val="bg1"/>
                </a:solidFill>
                <a:latin typeface="Trebuchet MS" pitchFamily="34" charset="0"/>
              </a:endParaRPr>
            </a:p>
            <a:p>
              <a:pPr algn="l" defTabSz="3765639"/>
              <a:r>
                <a:rPr lang="en-US" sz="2800" b="0" dirty="0">
                  <a:solidFill>
                    <a:schemeClr val="bg1"/>
                  </a:solidFill>
                  <a:latin typeface="Trebuchet MS" pitchFamily="34" charset="0"/>
                </a:rPr>
                <a:t>Need</a:t>
              </a:r>
              <a:r>
                <a:rPr lang="en-US" sz="2800" b="0" baseline="0" dirty="0">
                  <a:solidFill>
                    <a:schemeClr val="bg1"/>
                  </a:solidFill>
                  <a:latin typeface="Trebuchet MS" pitchFamily="34" charset="0"/>
                </a:rPr>
                <a:t> assistance? Call us at </a:t>
              </a:r>
              <a:r>
                <a:rPr lang="en-US" sz="2800" b="0" dirty="0">
                  <a:solidFill>
                    <a:srgbClr val="FFC000"/>
                  </a:solidFill>
                  <a:latin typeface="Trebuchet MS" pitchFamily="34" charset="0"/>
                </a:rPr>
                <a:t>1.510.649.3001</a:t>
              </a:r>
            </a:p>
            <a:p>
              <a:pPr algn="l" defTabSz="3765639"/>
              <a:endParaRPr lang="en-US" sz="3600" b="1" dirty="0">
                <a:solidFill>
                  <a:srgbClr val="FFFF00"/>
                </a:solidFill>
                <a:latin typeface="Trebuchet MS" pitchFamily="34" charset="0"/>
              </a:endParaRPr>
            </a:p>
            <a:p>
              <a:pPr algn="ctr"/>
              <a:endParaRPr lang="en-US" sz="2400" b="1" dirty="0">
                <a:solidFill>
                  <a:schemeClr val="bg1"/>
                </a:solidFill>
                <a:latin typeface="Trebuchet MS" pitchFamily="34" charset="0"/>
              </a:endParaRPr>
            </a:p>
            <a:p>
              <a:pPr algn="ctr"/>
              <a:r>
                <a:rPr lang="en-US" sz="4000" b="1" spc="600" dirty="0">
                  <a:solidFill>
                    <a:schemeClr val="bg1"/>
                  </a:solidFill>
                  <a:latin typeface="Trebuchet MS" pitchFamily="34" charset="0"/>
                </a:rPr>
                <a:t>QUICK START</a:t>
              </a:r>
            </a:p>
            <a:p>
              <a:pPr algn="ctr"/>
              <a:endParaRPr lang="en-US" sz="32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Zoom in and out</a:t>
              </a:r>
            </a:p>
            <a:p>
              <a:pPr marL="1892300" indent="-1892300" algn="l" defTabSz="850900"/>
              <a:r>
                <a:rPr lang="en-US" sz="2400" b="0" baseline="0" dirty="0">
                  <a:solidFill>
                    <a:schemeClr val="bg1"/>
                  </a:solidFill>
                  <a:latin typeface="Trebuchet MS" pitchFamily="34" charset="0"/>
                </a:rPr>
                <a:t>	</a:t>
              </a:r>
              <a:r>
                <a:rPr lang="en-US" sz="2400" b="0" baseline="0" dirty="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a:solidFill>
                    <a:schemeClr val="bg1">
                      <a:lumMod val="75000"/>
                    </a:schemeClr>
                  </a:solidFill>
                  <a:latin typeface="Trebuchet MS" pitchFamily="34" charset="0"/>
                </a:rPr>
                <a:t>	</a:t>
              </a:r>
              <a:r>
                <a:rPr lang="en-US" sz="2400" b="0" baseline="0" dirty="0">
                  <a:solidFill>
                    <a:schemeClr val="bg1">
                      <a:lumMod val="75000"/>
                    </a:schemeClr>
                  </a:solidFill>
                  <a:latin typeface="Trebuchet MS" pitchFamily="34" charset="0"/>
                </a:rPr>
                <a:t>Go to VIEW &gt; ZOOM.</a:t>
              </a:r>
            </a:p>
            <a:p>
              <a:pPr algn="l"/>
              <a:endParaRPr lang="en-US" sz="2800" b="0"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Title, Authors, and Affiliations</a:t>
              </a:r>
            </a:p>
            <a:p>
              <a:pPr algn="l"/>
              <a:r>
                <a:rPr lang="en-US" sz="2400" b="0" baseline="0" dirty="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The font size of your title should be bigger than your name(s) and institution name(s).</a:t>
              </a:r>
            </a:p>
            <a:p>
              <a:pPr algn="l"/>
              <a:br>
                <a:rPr lang="en-US" sz="2800" b="1" baseline="0" dirty="0">
                  <a:solidFill>
                    <a:schemeClr val="bg1"/>
                  </a:solidFill>
                  <a:latin typeface="Trebuchet MS" pitchFamily="34" charset="0"/>
                </a:rPr>
              </a:br>
              <a:endParaRPr lang="en-US" sz="2800" b="1" dirty="0">
                <a:solidFill>
                  <a:schemeClr val="bg1"/>
                </a:solidFill>
                <a:latin typeface="Trebuchet MS" pitchFamily="34" charset="0"/>
              </a:endParaRPr>
            </a:p>
            <a:p>
              <a:pPr algn="ctr"/>
              <a:endParaRPr lang="en-US" sz="2800" b="1" dirty="0">
                <a:solidFill>
                  <a:srgbClr val="FFC000"/>
                </a:solidFill>
                <a:latin typeface="Trebuchet MS" pitchFamily="34" charset="0"/>
              </a:endParaRPr>
            </a:p>
            <a:p>
              <a:pPr algn="ctr"/>
              <a:endParaRPr lang="en-US" sz="2800" b="1" dirty="0">
                <a:solidFill>
                  <a:srgbClr val="FFC000"/>
                </a:solidFill>
                <a:latin typeface="Trebuchet MS" pitchFamily="34" charset="0"/>
              </a:endParaRPr>
            </a:p>
            <a:p>
              <a:pPr algn="ctr"/>
              <a:r>
                <a:rPr lang="en-US" sz="3200" b="1" dirty="0">
                  <a:solidFill>
                    <a:srgbClr val="FFC000"/>
                  </a:solidFill>
                  <a:latin typeface="Trebuchet MS" pitchFamily="34" charset="0"/>
                </a:rPr>
                <a:t>Adding Logos</a:t>
              </a:r>
              <a:r>
                <a:rPr lang="en-US" sz="3200" b="1" baseline="0" dirty="0">
                  <a:solidFill>
                    <a:srgbClr val="FFC000"/>
                  </a:solidFill>
                  <a:latin typeface="Trebuchet MS" pitchFamily="34" charset="0"/>
                </a:rPr>
                <a:t> / Seals</a:t>
              </a:r>
            </a:p>
            <a:p>
              <a:pPr algn="l"/>
              <a:r>
                <a:rPr lang="en-US" sz="24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spc="0"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See if your school’s logo is available on our free poster templates page.</a:t>
              </a:r>
            </a:p>
            <a:p>
              <a:pPr algn="l"/>
              <a:endParaRPr lang="en-US" sz="2400" b="0" baseline="0" dirty="0">
                <a:latin typeface="Trebuchet MS" pitchFamily="34" charset="0"/>
              </a:endParaRPr>
            </a:p>
            <a:p>
              <a:pPr algn="ctr"/>
              <a:r>
                <a:rPr lang="en-US" sz="3200" b="1" baseline="0" dirty="0">
                  <a:solidFill>
                    <a:srgbClr val="FFC000"/>
                  </a:solidFill>
                  <a:latin typeface="Trebuchet MS" pitchFamily="34" charset="0"/>
                </a:rPr>
                <a:t>Photographs / Graphics</a:t>
              </a:r>
            </a:p>
            <a:p>
              <a:pPr algn="l" defTabSz="977900"/>
              <a:r>
                <a:rPr lang="en-US" sz="24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a:solidFill>
                    <a:schemeClr val="bg1">
                      <a:lumMod val="75000"/>
                    </a:schemeClr>
                  </a:solidFill>
                  <a:latin typeface="Trebuchet MS" pitchFamily="34" charset="0"/>
                </a:rPr>
                <a:t>disproportionally.</a:t>
              </a:r>
            </a:p>
            <a:p>
              <a:pPr algn="l" defTabSz="977900"/>
              <a:endParaRPr lang="en-US" sz="2400" b="0" baseline="0" dirty="0">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r>
                <a:rPr lang="en-US" sz="3200" b="1" baseline="0" dirty="0">
                  <a:solidFill>
                    <a:srgbClr val="FFC000"/>
                  </a:solidFill>
                  <a:latin typeface="Trebuchet MS" pitchFamily="34" charset="0"/>
                </a:rPr>
                <a:t>Image Quality Check</a:t>
              </a:r>
            </a:p>
            <a:p>
              <a:pPr lvl="0" algn="l" defTabSz="977900"/>
              <a:r>
                <a:rPr lang="en-US" sz="2400" b="0" baseline="0" dirty="0">
                  <a:solidFill>
                    <a:schemeClr val="bg1">
                      <a:lumMod val="75000"/>
                    </a:schemeClr>
                  </a:solidFill>
                  <a:latin typeface="Trebuchet MS" pitchFamily="34" charset="0"/>
                </a:rPr>
                <a:t>Zoom in and look at your images at 100% magnification. If they look good they will print well. </a:t>
              </a:r>
              <a:endParaRPr lang="en-US" sz="2800" b="0" dirty="0">
                <a:latin typeface="Trebuchet MS" pitchFamily="34" charset="0"/>
              </a:endParaRPr>
            </a:p>
          </p:txBody>
        </p:sp>
        <p:cxnSp>
          <p:nvCxnSpPr>
            <p:cNvPr id="32" name="Straight Connector 31"/>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6" name="Picture 35"/>
            <p:cNvPicPr>
              <a:picLocks noChangeAspect="1"/>
            </p:cNvPicPr>
            <p:nvPr userDrawn="1"/>
          </p:nvPicPr>
          <p:blipFill>
            <a:blip r:embed="rId4"/>
            <a:stretch>
              <a:fillRect/>
            </a:stretch>
          </p:blipFill>
          <p:spPr>
            <a:xfrm>
              <a:off x="-10740740" y="10261718"/>
              <a:ext cx="1597666" cy="1201935"/>
            </a:xfrm>
            <a:prstGeom prst="rect">
              <a:avLst/>
            </a:prstGeom>
          </p:spPr>
        </p:pic>
        <p:pic>
          <p:nvPicPr>
            <p:cNvPr id="37" name="Picture 36"/>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38" name="Group 37"/>
            <p:cNvGrpSpPr/>
            <p:nvPr userDrawn="1"/>
          </p:nvGrpSpPr>
          <p:grpSpPr>
            <a:xfrm>
              <a:off x="-9744993" y="23540957"/>
              <a:ext cx="7531182" cy="2120439"/>
              <a:chOff x="-4470427" y="11016658"/>
              <a:chExt cx="3470785" cy="974220"/>
            </a:xfrm>
          </p:grpSpPr>
          <p:grpSp>
            <p:nvGrpSpPr>
              <p:cNvPr id="46" name="Group 45"/>
              <p:cNvGrpSpPr/>
              <p:nvPr userDrawn="1"/>
            </p:nvGrpSpPr>
            <p:grpSpPr>
              <a:xfrm>
                <a:off x="-2783495" y="11060886"/>
                <a:ext cx="624431" cy="893535"/>
                <a:chOff x="-3958697" y="11117435"/>
                <a:chExt cx="779338" cy="1280430"/>
              </a:xfrm>
            </p:grpSpPr>
            <p:pic>
              <p:nvPicPr>
                <p:cNvPr id="52" name="Picture 51"/>
                <p:cNvPicPr>
                  <a:picLocks noChangeAspect="1"/>
                </p:cNvPicPr>
                <p:nvPr userDrawn="1"/>
              </p:nvPicPr>
              <p:blipFill>
                <a:blip r:embed="rId6"/>
                <a:stretch>
                  <a:fillRect/>
                </a:stretch>
              </p:blipFill>
              <p:spPr>
                <a:xfrm>
                  <a:off x="-3948160" y="11117435"/>
                  <a:ext cx="768801" cy="1090857"/>
                </a:xfrm>
                <a:prstGeom prst="rect">
                  <a:avLst/>
                </a:prstGeom>
              </p:spPr>
            </p:pic>
            <p:sp>
              <p:nvSpPr>
                <p:cNvPr id="53" name="TextBox 52"/>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a:solidFill>
                        <a:schemeClr val="tx1"/>
                      </a:solidFill>
                    </a:rPr>
                    <a:t>ORIGINAL</a:t>
                  </a:r>
                </a:p>
              </p:txBody>
            </p:sp>
          </p:grpSp>
          <p:grpSp>
            <p:nvGrpSpPr>
              <p:cNvPr id="47" name="Group 46"/>
              <p:cNvGrpSpPr/>
              <p:nvPr userDrawn="1"/>
            </p:nvGrpSpPr>
            <p:grpSpPr>
              <a:xfrm>
                <a:off x="-2033159" y="11060889"/>
                <a:ext cx="1033517" cy="893529"/>
                <a:chOff x="-2921738" y="11200127"/>
                <a:chExt cx="1420279" cy="1227904"/>
              </a:xfrm>
            </p:grpSpPr>
            <p:pic>
              <p:nvPicPr>
                <p:cNvPr id="50" name="Picture 49"/>
                <p:cNvPicPr>
                  <a:picLocks noChangeAspect="1"/>
                </p:cNvPicPr>
                <p:nvPr userDrawn="1"/>
              </p:nvPicPr>
              <p:blipFill>
                <a:blip r:embed="rId6"/>
                <a:stretch>
                  <a:fillRect/>
                </a:stretch>
              </p:blipFill>
              <p:spPr>
                <a:xfrm>
                  <a:off x="-2921738" y="11200127"/>
                  <a:ext cx="1420279" cy="1029694"/>
                </a:xfrm>
                <a:prstGeom prst="rect">
                  <a:avLst/>
                </a:prstGeom>
              </p:spPr>
            </p:pic>
            <p:sp>
              <p:nvSpPr>
                <p:cNvPr id="51" name="TextBox 50"/>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a:solidFill>
                        <a:schemeClr val="bg1"/>
                      </a:solidFill>
                    </a:rPr>
                    <a:t>DISTORTED</a:t>
                  </a:r>
                  <a:endParaRPr lang="en-US" sz="700" b="1" dirty="0">
                    <a:solidFill>
                      <a:schemeClr val="bg1"/>
                    </a:solidFill>
                  </a:endParaRPr>
                </a:p>
              </p:txBody>
            </p:sp>
          </p:grpSp>
          <p:pic>
            <p:nvPicPr>
              <p:cNvPr id="48" name="Picture 47"/>
              <p:cNvPicPr>
                <a:picLocks noChangeAspect="1"/>
              </p:cNvPicPr>
              <p:nvPr userDrawn="1"/>
            </p:nvPicPr>
            <p:blipFill>
              <a:blip r:embed="rId7"/>
              <a:stretch>
                <a:fillRect/>
              </a:stretch>
            </p:blipFill>
            <p:spPr>
              <a:xfrm>
                <a:off x="-4470427" y="11016658"/>
                <a:ext cx="1098742" cy="847761"/>
              </a:xfrm>
              <a:prstGeom prst="rect">
                <a:avLst/>
              </a:prstGeom>
            </p:spPr>
          </p:pic>
          <p:sp>
            <p:nvSpPr>
              <p:cNvPr id="49" name="TextBox 48"/>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39" name="Group 38"/>
            <p:cNvGrpSpPr/>
            <p:nvPr userDrawn="1"/>
          </p:nvGrpSpPr>
          <p:grpSpPr>
            <a:xfrm>
              <a:off x="-10398793" y="27751410"/>
              <a:ext cx="9323012" cy="2453251"/>
              <a:chOff x="-4754996" y="12734136"/>
              <a:chExt cx="4296559" cy="1127128"/>
            </a:xfrm>
          </p:grpSpPr>
          <p:graphicFrame>
            <p:nvGraphicFramePr>
              <p:cNvPr id="41" name="Object 40"/>
              <p:cNvGraphicFramePr>
                <a:graphicFrameLocks noChangeAspect="1"/>
              </p:cNvGraphicFramePr>
              <p:nvPr userDrawn="1">
                <p:extLst>
                  <p:ext uri="{D42A27DB-BD31-4B8C-83A1-F6EECF244321}">
                    <p14:modId xmlns:p14="http://schemas.microsoft.com/office/powerpoint/2010/main" val="2923600614"/>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1116"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3" name="Object 42"/>
              <p:cNvGraphicFramePr>
                <a:graphicFrameLocks noChangeAspect="1"/>
              </p:cNvGraphicFramePr>
              <p:nvPr userDrawn="1">
                <p:extLst>
                  <p:ext uri="{D42A27DB-BD31-4B8C-83A1-F6EECF244321}">
                    <p14:modId xmlns:p14="http://schemas.microsoft.com/office/powerpoint/2010/main" val="3743875991"/>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1117"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4" name="TextBox 43"/>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a:solidFill>
                      <a:srgbClr val="92D050"/>
                    </a:solidFill>
                  </a:rPr>
                  <a:t>Good</a:t>
                </a:r>
                <a:r>
                  <a:rPr lang="en-US" sz="1600" baseline="0" dirty="0">
                    <a:solidFill>
                      <a:srgbClr val="92D050"/>
                    </a:solidFill>
                  </a:rPr>
                  <a:t> </a:t>
                </a:r>
                <a:r>
                  <a:rPr lang="en-US" sz="1600" baseline="0" dirty="0">
                    <a:solidFill>
                      <a:schemeClr val="bg1"/>
                    </a:solidFill>
                  </a:rPr>
                  <a:t>printing quality</a:t>
                </a:r>
                <a:endParaRPr lang="en-US" sz="1600" dirty="0">
                  <a:solidFill>
                    <a:schemeClr val="bg1"/>
                  </a:solidFill>
                </a:endParaRPr>
              </a:p>
            </p:txBody>
          </p:sp>
          <p:sp>
            <p:nvSpPr>
              <p:cNvPr id="45" name="TextBox 44"/>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a:solidFill>
                      <a:srgbClr val="FF0000"/>
                    </a:solidFill>
                  </a:rPr>
                  <a:t>Bad </a:t>
                </a:r>
                <a:r>
                  <a:rPr lang="en-US" sz="1600" dirty="0">
                    <a:solidFill>
                      <a:schemeClr val="bg1"/>
                    </a:solidFill>
                  </a:rPr>
                  <a:t>printing quality</a:t>
                </a:r>
              </a:p>
            </p:txBody>
          </p:sp>
        </p:grpSp>
      </p:grpSp>
      <p:grpSp>
        <p:nvGrpSpPr>
          <p:cNvPr id="54" name="Group 53"/>
          <p:cNvGrpSpPr/>
          <p:nvPr userDrawn="1"/>
        </p:nvGrpSpPr>
        <p:grpSpPr>
          <a:xfrm>
            <a:off x="44157839" y="-55065"/>
            <a:ext cx="11062139" cy="32973465"/>
            <a:chOff x="44157839" y="-55065"/>
            <a:chExt cx="11062139" cy="32973465"/>
          </a:xfrm>
        </p:grpSpPr>
        <p:sp>
          <p:nvSpPr>
            <p:cNvPr id="55" name="Rectangle 5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a:solidFill>
                    <a:schemeClr val="bg1"/>
                  </a:solidFill>
                  <a:latin typeface="Trebuchet MS" pitchFamily="34" charset="0"/>
                </a:rPr>
                <a:t>QUICK START (cont.)</a:t>
              </a:r>
            </a:p>
            <a:p>
              <a:pPr algn="ctr"/>
              <a:endParaRPr lang="en-US" sz="36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r>
                <a:rPr lang="en-US" sz="24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Text</a:t>
              </a:r>
            </a:p>
            <a:p>
              <a:pPr marL="3265488" lvl="2" indent="0" algn="l" defTabSz="114300"/>
              <a:r>
                <a:rPr lang="en-US" sz="24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 </a:t>
              </a:r>
              <a:r>
                <a:rPr kumimoji="0" lang="en-US" sz="32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a:solidFill>
                  <a:schemeClr val="bg1">
                    <a:lumMod val="75000"/>
                  </a:schemeClr>
                </a:solidFill>
                <a:latin typeface="Trebuchet MS" pitchFamily="34" charset="0"/>
              </a:endParaRPr>
            </a:p>
            <a:p>
              <a:pPr marL="1518341" lvl="2"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Tables</a:t>
              </a:r>
            </a:p>
            <a:p>
              <a:pPr marL="1730375" lvl="1" indent="0" algn="l" defTabSz="114300"/>
              <a:r>
                <a:rPr lang="en-US" sz="2400" b="0" baseline="0" dirty="0">
                  <a:solidFill>
                    <a:schemeClr val="bg1">
                      <a:lumMod val="75000"/>
                    </a:schemeClr>
                  </a:solidFill>
                  <a:latin typeface="Trebuchet MS" pitchFamily="34" charset="0"/>
                </a:rPr>
                <a:t>To add a table from scratch go to the INSERT menu and </a:t>
              </a:r>
              <a:br>
                <a:rPr lang="en-US" sz="2400" b="0" baseline="0" dirty="0">
                  <a:solidFill>
                    <a:schemeClr val="bg1">
                      <a:lumMod val="75000"/>
                    </a:schemeClr>
                  </a:solidFill>
                  <a:latin typeface="Trebuchet MS" pitchFamily="34" charset="0"/>
                </a:rPr>
              </a:br>
              <a:r>
                <a:rPr lang="en-US" sz="2400" b="0" baseline="0" dirty="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56" name="Object 5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1118"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57" name="Picture 56"/>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58" name="Object 5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1119"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59" name="Group 58"/>
            <p:cNvGrpSpPr/>
            <p:nvPr userDrawn="1"/>
          </p:nvGrpSpPr>
          <p:grpSpPr>
            <a:xfrm>
              <a:off x="44487207" y="29414560"/>
              <a:ext cx="10354213" cy="1265612"/>
              <a:chOff x="44200453" y="28362386"/>
              <a:chExt cx="9771399" cy="1090622"/>
            </a:xfrm>
          </p:grpSpPr>
          <p:sp>
            <p:nvSpPr>
              <p:cNvPr id="61" name="Rounded Rectangle 6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2"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3" name="TextBox 62"/>
              <p:cNvSpPr txBox="1"/>
              <p:nvPr userDrawn="1"/>
            </p:nvSpPr>
            <p:spPr>
              <a:xfrm>
                <a:off x="45300663" y="28552305"/>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Facebook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60" name="TextBox 59"/>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a:solidFill>
                    <a:schemeClr val="bg1"/>
                  </a:solidFill>
                </a:rPr>
                <a:t>© 2015</a:t>
              </a:r>
              <a:r>
                <a:rPr lang="en-US" sz="2800" baseline="0" dirty="0">
                  <a:solidFill>
                    <a:schemeClr val="bg1"/>
                  </a:solidFill>
                </a:rPr>
                <a:t> </a:t>
              </a:r>
              <a:r>
                <a:rPr lang="en-US" sz="2800" dirty="0">
                  <a:solidFill>
                    <a:schemeClr val="bg1"/>
                  </a:solidFill>
                </a:rPr>
                <a:t>PosterPresentations.com</a:t>
              </a:r>
              <a:br>
                <a:rPr lang="en-US" sz="2800" dirty="0">
                  <a:solidFill>
                    <a:schemeClr val="bg1"/>
                  </a:solidFill>
                </a:rPr>
              </a:br>
              <a:r>
                <a:rPr lang="en-US" sz="2800" dirty="0">
                  <a:solidFill>
                    <a:schemeClr val="bg1"/>
                  </a:solidFill>
                </a:rPr>
                <a:t>    </a:t>
              </a:r>
              <a:r>
                <a:rPr lang="en-US" sz="2400" dirty="0">
                  <a:solidFill>
                    <a:schemeClr val="bg1"/>
                  </a:solidFill>
                </a:rPr>
                <a:t>2117 Fourth Street ,</a:t>
              </a:r>
              <a:r>
                <a:rPr lang="en-US" sz="2400" baseline="0" dirty="0">
                  <a:solidFill>
                    <a:schemeClr val="bg1"/>
                  </a:solidFill>
                </a:rPr>
                <a:t> Unit C        </a:t>
              </a:r>
            </a:p>
            <a:p>
              <a:pPr>
                <a:lnSpc>
                  <a:spcPts val="2600"/>
                </a:lnSpc>
              </a:pPr>
              <a:r>
                <a:rPr lang="en-US" sz="2400" baseline="0" dirty="0">
                  <a:solidFill>
                    <a:schemeClr val="bg1"/>
                  </a:solidFill>
                </a:rPr>
                <a:t>     Berkeley CA </a:t>
              </a:r>
              <a:r>
                <a:rPr lang="en-US" sz="2000" baseline="0" dirty="0">
                  <a:solidFill>
                    <a:schemeClr val="bg1"/>
                  </a:solidFill>
                </a:rPr>
                <a:t>94710</a:t>
              </a:r>
              <a:br>
                <a:rPr lang="en-US" sz="2400" baseline="0" dirty="0">
                  <a:solidFill>
                    <a:schemeClr val="bg1"/>
                  </a:solidFill>
                </a:rPr>
              </a:br>
              <a:r>
                <a:rPr lang="en-US" sz="2400" baseline="0" dirty="0">
                  <a:solidFill>
                    <a:schemeClr val="bg1"/>
                  </a:solidFill>
                </a:rPr>
                <a:t>    </a:t>
              </a:r>
              <a:r>
                <a:rPr lang="en-US" sz="2400" b="1" baseline="0" dirty="0">
                  <a:solidFill>
                    <a:srgbClr val="FFFF00"/>
                  </a:solidFill>
                </a:rPr>
                <a:t>posterpresenter@gmail.com</a:t>
              </a:r>
              <a:endParaRPr lang="en-US" sz="2800" b="1" dirty="0">
                <a:solidFill>
                  <a:srgbClr val="FFFF00"/>
                </a:solidFill>
              </a:endParaRPr>
            </a:p>
          </p:txBody>
        </p:sp>
      </p:grpSp>
    </p:spTree>
  </p:cSld>
  <p:clrMap bg1="lt1" tx1="dk1" bg2="lt2" tx2="dk2" accent1="accent1" accent2="accent2" accent3="accent3" accent4="accent4" accent5="accent5" accent6="accent6" hlink="hlink" folHlink="folHlink"/>
  <p:sldLayoutIdLst>
    <p:sldLayoutId id="2147483652"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34000">
              <a:schemeClr val="tx2">
                <a:lumMod val="40000"/>
                <a:lumOff val="6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43891200" cy="4800600"/>
          </a:xfrm>
          <a:prstGeom prst="rect">
            <a:avLst/>
          </a:prstGeom>
          <a:solidFill>
            <a:schemeClr val="accent5">
              <a:lumMod val="75000"/>
            </a:schemeClr>
          </a:solidFill>
          <a:ln w="9525">
            <a:solidFill>
              <a:schemeClr val="tx1"/>
            </a:solidFill>
            <a:miter lim="800000"/>
            <a:headEnd/>
            <a:tailEnd/>
          </a:ln>
          <a:effectLst/>
        </p:spPr>
        <p:txBody>
          <a:bodyPr wrap="none" lIns="91436" tIns="45717" rIns="91436" bIns="45717" anchor="ctr"/>
          <a:lstStyle/>
          <a:p>
            <a:pPr>
              <a:defRPr/>
            </a:pPr>
            <a:endParaRPr lang="en-US" dirty="0"/>
          </a:p>
        </p:txBody>
      </p:sp>
      <p:sp>
        <p:nvSpPr>
          <p:cNvPr id="9" name="Rectangle 9"/>
          <p:cNvSpPr>
            <a:spLocks noChangeArrowheads="1"/>
          </p:cNvSpPr>
          <p:nvPr/>
        </p:nvSpPr>
        <p:spPr bwMode="auto">
          <a:xfrm>
            <a:off x="0" y="4805363"/>
            <a:ext cx="43891200" cy="152400"/>
          </a:xfrm>
          <a:prstGeom prst="rect">
            <a:avLst/>
          </a:prstGeom>
          <a:solidFill>
            <a:schemeClr val="accent5">
              <a:lumMod val="50000"/>
            </a:schemeClr>
          </a:solidFill>
          <a:ln w="152400">
            <a:noFill/>
            <a:miter lim="800000"/>
            <a:headEnd/>
            <a:tailEnd/>
          </a:ln>
          <a:effectLst/>
        </p:spPr>
        <p:txBody>
          <a:bodyPr wrap="none" lIns="91436" tIns="45717" rIns="91436" bIns="45717" anchor="ctr"/>
          <a:lstStyle/>
          <a:p>
            <a:pPr>
              <a:defRPr/>
            </a:pPr>
            <a:endParaRPr lang="en-US" dirty="0"/>
          </a:p>
        </p:txBody>
      </p:sp>
      <p:cxnSp>
        <p:nvCxnSpPr>
          <p:cNvPr id="38" name="Straight Connector 37"/>
          <p:cNvCxnSpPr/>
          <p:nvPr/>
        </p:nvCxnSpPr>
        <p:spPr>
          <a:xfrm flipV="1">
            <a:off x="-13946601" y="11526118"/>
            <a:ext cx="13577436" cy="818"/>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1" name="Rounded Rectangle 20"/>
          <p:cNvSpPr/>
          <p:nvPr userDrawn="1"/>
        </p:nvSpPr>
        <p:spPr>
          <a:xfrm>
            <a:off x="922338" y="5392017"/>
            <a:ext cx="13577436" cy="26736675"/>
          </a:xfrm>
          <a:prstGeom prst="roundRect">
            <a:avLst>
              <a:gd name="adj" fmla="val 3290"/>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ounded Rectangle 21"/>
          <p:cNvSpPr/>
          <p:nvPr userDrawn="1"/>
        </p:nvSpPr>
        <p:spPr>
          <a:xfrm>
            <a:off x="15154504" y="5392017"/>
            <a:ext cx="13577436" cy="26736675"/>
          </a:xfrm>
          <a:prstGeom prst="roundRect">
            <a:avLst>
              <a:gd name="adj" fmla="val 3524"/>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ounded Rectangle 22"/>
          <p:cNvSpPr/>
          <p:nvPr userDrawn="1"/>
        </p:nvSpPr>
        <p:spPr>
          <a:xfrm>
            <a:off x="29386670" y="5392017"/>
            <a:ext cx="13577436" cy="26736675"/>
          </a:xfrm>
          <a:prstGeom prst="roundRect">
            <a:avLst>
              <a:gd name="adj" fmla="val 3290"/>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p:cNvGrpSpPr/>
          <p:nvPr userDrawn="1"/>
        </p:nvGrpSpPr>
        <p:grpSpPr>
          <a:xfrm>
            <a:off x="44157839" y="-55065"/>
            <a:ext cx="11062139" cy="32973465"/>
            <a:chOff x="44157839" y="-55065"/>
            <a:chExt cx="11062139" cy="32973465"/>
          </a:xfrm>
        </p:grpSpPr>
        <p:sp>
          <p:nvSpPr>
            <p:cNvPr id="45" name="Rectangle 4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a:solidFill>
                    <a:schemeClr val="bg1"/>
                  </a:solidFill>
                  <a:latin typeface="Trebuchet MS" pitchFamily="34" charset="0"/>
                </a:rPr>
                <a:t>QUICK START (cont.)</a:t>
              </a:r>
            </a:p>
            <a:p>
              <a:pPr algn="ctr"/>
              <a:endParaRPr lang="en-US" sz="36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r>
                <a:rPr lang="en-US" sz="24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Text</a:t>
              </a:r>
            </a:p>
            <a:p>
              <a:pPr marL="3265488" lvl="2" indent="0" algn="l" defTabSz="114300"/>
              <a:r>
                <a:rPr lang="en-US" sz="24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 </a:t>
              </a:r>
              <a:r>
                <a:rPr kumimoji="0" lang="en-US" sz="32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a:solidFill>
                  <a:schemeClr val="bg1">
                    <a:lumMod val="75000"/>
                  </a:schemeClr>
                </a:solidFill>
                <a:latin typeface="Trebuchet MS" pitchFamily="34" charset="0"/>
              </a:endParaRPr>
            </a:p>
            <a:p>
              <a:pPr marL="1518341" lvl="2"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Tables</a:t>
              </a:r>
            </a:p>
            <a:p>
              <a:pPr marL="1730375" lvl="1" indent="0" algn="l" defTabSz="114300"/>
              <a:r>
                <a:rPr lang="en-US" sz="2400" b="0" baseline="0" dirty="0">
                  <a:solidFill>
                    <a:schemeClr val="bg1">
                      <a:lumMod val="75000"/>
                    </a:schemeClr>
                  </a:solidFill>
                  <a:latin typeface="Trebuchet MS" pitchFamily="34" charset="0"/>
                </a:rPr>
                <a:t>To add a table from scratch go to the INSERT menu and </a:t>
              </a:r>
              <a:br>
                <a:rPr lang="en-US" sz="2400" b="0" baseline="0" dirty="0">
                  <a:solidFill>
                    <a:schemeClr val="bg1">
                      <a:lumMod val="75000"/>
                    </a:schemeClr>
                  </a:solidFill>
                  <a:latin typeface="Trebuchet MS" pitchFamily="34" charset="0"/>
                </a:rPr>
              </a:br>
              <a:r>
                <a:rPr lang="en-US" sz="2400" b="0" baseline="0" dirty="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46" name="Object 4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2140"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7" name="Picture 46"/>
            <p:cNvPicPr>
              <a:picLocks noChangeAspect="1"/>
            </p:cNvPicPr>
            <p:nvPr userDrawn="1"/>
          </p:nvPicPr>
          <p:blipFill>
            <a:blip r:embed="rId6"/>
            <a:stretch>
              <a:fillRect/>
            </a:stretch>
          </p:blipFill>
          <p:spPr>
            <a:xfrm>
              <a:off x="44621819" y="7740040"/>
              <a:ext cx="2969584" cy="1370577"/>
            </a:xfrm>
            <a:prstGeom prst="rect">
              <a:avLst/>
            </a:prstGeom>
            <a:ln>
              <a:noFill/>
            </a:ln>
          </p:spPr>
        </p:pic>
        <p:graphicFrame>
          <p:nvGraphicFramePr>
            <p:cNvPr id="48" name="Object 4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2141" name="Image" r:id="rId7" imgW="1574280" imgH="1053720" progId="Photoshop.Image.13">
                    <p:embed/>
                  </p:oleObj>
                </mc:Choice>
                <mc:Fallback>
                  <p:oleObj name="Image" r:id="rId7" imgW="1574280" imgH="1053720" progId="Photoshop.Image.13">
                    <p:embed/>
                    <p:pic>
                      <p:nvPicPr>
                        <p:cNvPr id="0" name=""/>
                        <p:cNvPicPr/>
                        <p:nvPr/>
                      </p:nvPicPr>
                      <p:blipFill>
                        <a:blip r:embed="rId8"/>
                        <a:stretch>
                          <a:fillRect/>
                        </a:stretch>
                      </p:blipFill>
                      <p:spPr>
                        <a:xfrm>
                          <a:off x="44629619" y="12347263"/>
                          <a:ext cx="1482266" cy="992162"/>
                        </a:xfrm>
                        <a:prstGeom prst="rect">
                          <a:avLst/>
                        </a:prstGeom>
                      </p:spPr>
                    </p:pic>
                  </p:oleObj>
                </mc:Fallback>
              </mc:AlternateContent>
            </a:graphicData>
          </a:graphic>
        </p:graphicFrame>
        <p:grpSp>
          <p:nvGrpSpPr>
            <p:cNvPr id="49" name="Group 48"/>
            <p:cNvGrpSpPr/>
            <p:nvPr userDrawn="1"/>
          </p:nvGrpSpPr>
          <p:grpSpPr>
            <a:xfrm>
              <a:off x="44487207" y="29414560"/>
              <a:ext cx="10354213" cy="1265612"/>
              <a:chOff x="44200453" y="28362386"/>
              <a:chExt cx="9771399" cy="1090622"/>
            </a:xfrm>
          </p:grpSpPr>
          <p:sp>
            <p:nvSpPr>
              <p:cNvPr id="51" name="Rounded Rectangle 5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2" name="Picture 7" descr="http://t2.gstatic.com/images?q=tbn:ANd9GcR4APHC6TT9w54M2zn_pvCiBxUNcspYPoVxirLRphBoJabfSvu7zw">
                <a:hlinkClick r:id="rId9"/>
              </p:cNvPr>
              <p:cNvPicPr>
                <a:picLocks noChangeAspect="1" noChangeArrowheads="1"/>
              </p:cNvPicPr>
              <p:nvPr userDrawn="1"/>
            </p:nvPicPr>
            <p:blipFill>
              <a:blip r:embed="rId10" cstate="print"/>
              <a:srcRect/>
              <a:stretch>
                <a:fillRect/>
              </a:stretch>
            </p:blipFill>
            <p:spPr bwMode="auto">
              <a:xfrm>
                <a:off x="44326393" y="28460718"/>
                <a:ext cx="914401" cy="914399"/>
              </a:xfrm>
              <a:prstGeom prst="rect">
                <a:avLst/>
              </a:prstGeom>
              <a:noFill/>
              <a:ln>
                <a:noFill/>
              </a:ln>
            </p:spPr>
          </p:pic>
          <p:sp>
            <p:nvSpPr>
              <p:cNvPr id="53" name="TextBox 52"/>
              <p:cNvSpPr txBox="1"/>
              <p:nvPr userDrawn="1"/>
            </p:nvSpPr>
            <p:spPr>
              <a:xfrm>
                <a:off x="45300663" y="28552305"/>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Facebook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50" name="TextBox 49"/>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a:solidFill>
                    <a:schemeClr val="bg1"/>
                  </a:solidFill>
                </a:rPr>
                <a:t>© 2015</a:t>
              </a:r>
              <a:r>
                <a:rPr lang="en-US" sz="2800" baseline="0" dirty="0">
                  <a:solidFill>
                    <a:schemeClr val="bg1"/>
                  </a:solidFill>
                </a:rPr>
                <a:t> </a:t>
              </a:r>
              <a:r>
                <a:rPr lang="en-US" sz="2800" dirty="0">
                  <a:solidFill>
                    <a:schemeClr val="bg1"/>
                  </a:solidFill>
                </a:rPr>
                <a:t>PosterPresentations.com</a:t>
              </a:r>
              <a:br>
                <a:rPr lang="en-US" sz="2800" dirty="0">
                  <a:solidFill>
                    <a:schemeClr val="bg1"/>
                  </a:solidFill>
                </a:rPr>
              </a:br>
              <a:r>
                <a:rPr lang="en-US" sz="2800" dirty="0">
                  <a:solidFill>
                    <a:schemeClr val="bg1"/>
                  </a:solidFill>
                </a:rPr>
                <a:t>    </a:t>
              </a:r>
              <a:r>
                <a:rPr lang="en-US" sz="2400" dirty="0">
                  <a:solidFill>
                    <a:schemeClr val="bg1"/>
                  </a:solidFill>
                </a:rPr>
                <a:t>2117 Fourth Street ,</a:t>
              </a:r>
              <a:r>
                <a:rPr lang="en-US" sz="2400" baseline="0" dirty="0">
                  <a:solidFill>
                    <a:schemeClr val="bg1"/>
                  </a:solidFill>
                </a:rPr>
                <a:t> Unit C        </a:t>
              </a:r>
            </a:p>
            <a:p>
              <a:pPr>
                <a:lnSpc>
                  <a:spcPts val="2600"/>
                </a:lnSpc>
              </a:pPr>
              <a:r>
                <a:rPr lang="en-US" sz="2400" baseline="0" dirty="0">
                  <a:solidFill>
                    <a:schemeClr val="bg1"/>
                  </a:solidFill>
                </a:rPr>
                <a:t>     Berkeley CA </a:t>
              </a:r>
              <a:r>
                <a:rPr lang="en-US" sz="2000" baseline="0" dirty="0">
                  <a:solidFill>
                    <a:schemeClr val="bg1"/>
                  </a:solidFill>
                </a:rPr>
                <a:t>94710</a:t>
              </a:r>
              <a:br>
                <a:rPr lang="en-US" sz="2400" baseline="0" dirty="0">
                  <a:solidFill>
                    <a:schemeClr val="bg1"/>
                  </a:solidFill>
                </a:rPr>
              </a:br>
              <a:r>
                <a:rPr lang="en-US" sz="2400" baseline="0" dirty="0">
                  <a:solidFill>
                    <a:schemeClr val="bg1"/>
                  </a:solidFill>
                </a:rPr>
                <a:t>    </a:t>
              </a:r>
              <a:r>
                <a:rPr lang="en-US" sz="2400" b="1" baseline="0" dirty="0">
                  <a:solidFill>
                    <a:srgbClr val="FFFF00"/>
                  </a:solidFill>
                </a:rPr>
                <a:t>posterpresenter@gmail.com</a:t>
              </a:r>
              <a:endParaRPr lang="en-US" sz="2800" b="1" dirty="0">
                <a:solidFill>
                  <a:srgbClr val="FFFF00"/>
                </a:solidFill>
              </a:endParaRPr>
            </a:p>
          </p:txBody>
        </p:sp>
      </p:grpSp>
      <p:grpSp>
        <p:nvGrpSpPr>
          <p:cNvPr id="54" name="Group 53"/>
          <p:cNvGrpSpPr/>
          <p:nvPr userDrawn="1"/>
        </p:nvGrpSpPr>
        <p:grpSpPr>
          <a:xfrm>
            <a:off x="-11225189" y="-1"/>
            <a:ext cx="11018865" cy="32918401"/>
            <a:chOff x="-11225189" y="-1"/>
            <a:chExt cx="11018865" cy="32918401"/>
          </a:xfrm>
        </p:grpSpPr>
        <p:sp>
          <p:nvSpPr>
            <p:cNvPr id="55" name="Rectangle 54"/>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a:solidFill>
                    <a:srgbClr val="FF0000"/>
                  </a:solidFill>
                  <a:latin typeface="Trebuchet MS" pitchFamily="34" charset="0"/>
                </a:rPr>
                <a:t>(—THIS SIDEBAR DOES NOT PRINT—)</a:t>
              </a:r>
              <a:endParaRPr lang="en-US" sz="3200" b="1" spc="600" dirty="0">
                <a:solidFill>
                  <a:schemeClr val="bg1"/>
                </a:solidFill>
                <a:latin typeface="Trebuchet MS" pitchFamily="34" charset="0"/>
              </a:endParaRPr>
            </a:p>
            <a:p>
              <a:pPr algn="ctr"/>
              <a:r>
                <a:rPr lang="en-US" sz="4000" b="1" spc="600" dirty="0">
                  <a:solidFill>
                    <a:schemeClr val="bg1"/>
                  </a:solidFill>
                  <a:latin typeface="Trebuchet MS" pitchFamily="34" charset="0"/>
                </a:rPr>
                <a:t>DESIGN</a:t>
              </a:r>
              <a:r>
                <a:rPr lang="en-US" sz="4000" b="1" spc="600" baseline="0" dirty="0">
                  <a:solidFill>
                    <a:schemeClr val="bg1"/>
                  </a:solidFill>
                  <a:latin typeface="Trebuchet MS" pitchFamily="34" charset="0"/>
                </a:rPr>
                <a:t> </a:t>
              </a:r>
              <a:r>
                <a:rPr lang="en-US" sz="4000" b="1" spc="600" dirty="0">
                  <a:solidFill>
                    <a:schemeClr val="bg1"/>
                  </a:solidFill>
                  <a:latin typeface="Trebuchet MS" pitchFamily="34" charset="0"/>
                </a:rPr>
                <a:t>GUIDE</a:t>
              </a:r>
            </a:p>
            <a:p>
              <a:pPr algn="ctr"/>
              <a:endParaRPr lang="en-US" sz="2800" b="1" dirty="0">
                <a:latin typeface="Trebuchet MS" pitchFamily="34" charset="0"/>
              </a:endParaRPr>
            </a:p>
            <a:p>
              <a:pPr defTabSz="3765639"/>
              <a:r>
                <a:rPr lang="en-US" sz="2800" i="0" dirty="0">
                  <a:latin typeface="Trebuchet MS" pitchFamily="34" charset="0"/>
                </a:rPr>
                <a:t>This PowerPoint</a:t>
              </a:r>
              <a:r>
                <a:rPr lang="en-US" sz="2800" i="0" baseline="0" dirty="0">
                  <a:latin typeface="Trebuchet MS" pitchFamily="34" charset="0"/>
                </a:rPr>
                <a:t> </a:t>
              </a:r>
              <a:r>
                <a:rPr lang="en-US" sz="2800" i="0" dirty="0">
                  <a:latin typeface="Trebuchet MS" pitchFamily="34" charset="0"/>
                </a:rPr>
                <a:t>2007 template produces</a:t>
              </a:r>
              <a:r>
                <a:rPr lang="en-US" sz="2800" i="0" baseline="0" dirty="0">
                  <a:latin typeface="Trebuchet MS" pitchFamily="34" charset="0"/>
                </a:rPr>
                <a:t> </a:t>
              </a:r>
              <a:r>
                <a:rPr lang="en-US" sz="2800" i="0" dirty="0">
                  <a:latin typeface="Trebuchet MS" pitchFamily="34" charset="0"/>
                </a:rPr>
                <a:t>a 36”x48” presentation poster. </a:t>
              </a:r>
              <a:r>
                <a:rPr lang="en-US" sz="2800" dirty="0">
                  <a:latin typeface="Trebuchet MS" pitchFamily="34" charset="0"/>
                </a:rPr>
                <a:t>You</a:t>
              </a:r>
              <a:r>
                <a:rPr lang="en-US" sz="2800" baseline="0" dirty="0">
                  <a:latin typeface="Trebuchet MS" pitchFamily="34" charset="0"/>
                </a:rPr>
                <a:t> can u</a:t>
              </a:r>
              <a:r>
                <a:rPr lang="en-US" sz="2800" dirty="0">
                  <a:latin typeface="Trebuchet MS" pitchFamily="34" charset="0"/>
                </a:rPr>
                <a:t>se</a:t>
              </a:r>
              <a:r>
                <a:rPr lang="en-US" sz="2800" baseline="0" dirty="0">
                  <a:latin typeface="Trebuchet MS" pitchFamily="34" charset="0"/>
                </a:rPr>
                <a:t> it to create your research poster and </a:t>
              </a:r>
              <a:r>
                <a:rPr lang="en-US" sz="2800" dirty="0">
                  <a:latin typeface="Trebuchet MS" pitchFamily="34" charset="0"/>
                </a:rPr>
                <a:t>save valuable time placing titles, subtitles,</a:t>
              </a:r>
              <a:r>
                <a:rPr lang="en-US" sz="2800" baseline="0" dirty="0">
                  <a:latin typeface="Trebuchet MS" pitchFamily="34" charset="0"/>
                </a:rPr>
                <a:t> text, and graphics</a:t>
              </a:r>
              <a:r>
                <a:rPr lang="en-US" sz="2800" dirty="0">
                  <a:latin typeface="Trebuchet MS" pitchFamily="34" charset="0"/>
                </a:rPr>
                <a:t>. </a:t>
              </a:r>
            </a:p>
            <a:p>
              <a:pPr defTabSz="3765639"/>
              <a:endParaRPr lang="en-US" sz="2800" dirty="0">
                <a:latin typeface="Trebuchet MS" pitchFamily="34" charset="0"/>
              </a:endParaRPr>
            </a:p>
            <a:p>
              <a:pPr defTabSz="4389219"/>
              <a:r>
                <a:rPr lang="en-US" sz="2800" dirty="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a:solidFill>
                    <a:srgbClr val="FFC000"/>
                  </a:solidFill>
                  <a:latin typeface="Trebuchet MS" pitchFamily="34" charset="0"/>
                </a:rPr>
                <a:t>PosterPresentations.com</a:t>
              </a:r>
              <a:r>
                <a:rPr lang="en-US" sz="2800" b="1" dirty="0">
                  <a:solidFill>
                    <a:schemeClr val="bg1"/>
                  </a:solidFill>
                  <a:latin typeface="Trebuchet MS" pitchFamily="34" charset="0"/>
                </a:rPr>
                <a:t> </a:t>
              </a:r>
              <a:r>
                <a:rPr lang="en-US" sz="2800" dirty="0">
                  <a:solidFill>
                    <a:schemeClr val="bg1"/>
                  </a:solidFill>
                  <a:latin typeface="Trebuchet MS" pitchFamily="34" charset="0"/>
                </a:rPr>
                <a:t>and click on HELP DESK.</a:t>
              </a:r>
            </a:p>
            <a:p>
              <a:pPr defTabSz="4389219"/>
              <a:endParaRPr lang="en-US" sz="2800" dirty="0">
                <a:latin typeface="Trebuchet MS" pitchFamily="34" charset="0"/>
              </a:endParaRPr>
            </a:p>
            <a:p>
              <a:pPr defTabSz="4389219"/>
              <a:r>
                <a:rPr lang="en-US" sz="2800" dirty="0">
                  <a:solidFill>
                    <a:schemeClr val="bg1"/>
                  </a:solidFill>
                  <a:latin typeface="Trebuchet MS" pitchFamily="34" charset="0"/>
                </a:rPr>
                <a:t>When</a:t>
              </a:r>
              <a:r>
                <a:rPr lang="en-US" sz="2800" baseline="0" dirty="0">
                  <a:solidFill>
                    <a:schemeClr val="bg1"/>
                  </a:solidFill>
                  <a:latin typeface="Trebuchet MS" pitchFamily="34" charset="0"/>
                </a:rPr>
                <a:t> you are ready to print your poster</a:t>
              </a:r>
              <a:r>
                <a:rPr lang="en-US" sz="2800" dirty="0">
                  <a:solidFill>
                    <a:schemeClr val="bg1"/>
                  </a:solidFill>
                  <a:latin typeface="Trebuchet MS" pitchFamily="34" charset="0"/>
                </a:rPr>
                <a:t>,</a:t>
              </a:r>
              <a:r>
                <a:rPr lang="en-US" sz="2800" baseline="0" dirty="0">
                  <a:solidFill>
                    <a:schemeClr val="bg1"/>
                  </a:solidFill>
                  <a:latin typeface="Trebuchet MS" pitchFamily="34" charset="0"/>
                </a:rPr>
                <a:t> go online to </a:t>
              </a:r>
              <a:r>
                <a:rPr lang="en-US" sz="2800" b="0" dirty="0">
                  <a:solidFill>
                    <a:schemeClr val="bg1"/>
                  </a:solidFill>
                  <a:latin typeface="Trebuchet MS" pitchFamily="34" charset="0"/>
                </a:rPr>
                <a:t>PosterPresentations.com</a:t>
              </a:r>
              <a:br>
                <a:rPr lang="en-US" sz="2800" dirty="0">
                  <a:solidFill>
                    <a:schemeClr val="bg1"/>
                  </a:solidFill>
                  <a:latin typeface="Trebuchet MS" pitchFamily="34" charset="0"/>
                </a:rPr>
              </a:br>
              <a:endParaRPr lang="en-US" sz="2800" dirty="0">
                <a:solidFill>
                  <a:schemeClr val="bg1"/>
                </a:solidFill>
                <a:latin typeface="Trebuchet MS" pitchFamily="34" charset="0"/>
              </a:endParaRPr>
            </a:p>
            <a:p>
              <a:pPr algn="l" defTabSz="3765639"/>
              <a:r>
                <a:rPr lang="en-US" sz="2800" b="0" dirty="0">
                  <a:solidFill>
                    <a:schemeClr val="bg1"/>
                  </a:solidFill>
                  <a:latin typeface="Trebuchet MS" pitchFamily="34" charset="0"/>
                </a:rPr>
                <a:t>Need</a:t>
              </a:r>
              <a:r>
                <a:rPr lang="en-US" sz="2800" b="0" baseline="0" dirty="0">
                  <a:solidFill>
                    <a:schemeClr val="bg1"/>
                  </a:solidFill>
                  <a:latin typeface="Trebuchet MS" pitchFamily="34" charset="0"/>
                </a:rPr>
                <a:t> assistance? Call us at </a:t>
              </a:r>
              <a:r>
                <a:rPr lang="en-US" sz="2800" b="0" dirty="0">
                  <a:solidFill>
                    <a:srgbClr val="FFC000"/>
                  </a:solidFill>
                  <a:latin typeface="Trebuchet MS" pitchFamily="34" charset="0"/>
                </a:rPr>
                <a:t>1.510.649.3001</a:t>
              </a:r>
            </a:p>
            <a:p>
              <a:pPr algn="l" defTabSz="3765639"/>
              <a:endParaRPr lang="en-US" sz="3600" b="1" dirty="0">
                <a:solidFill>
                  <a:srgbClr val="FFFF00"/>
                </a:solidFill>
                <a:latin typeface="Trebuchet MS" pitchFamily="34" charset="0"/>
              </a:endParaRPr>
            </a:p>
            <a:p>
              <a:pPr algn="ctr"/>
              <a:endParaRPr lang="en-US" sz="2400" b="1" dirty="0">
                <a:solidFill>
                  <a:schemeClr val="bg1"/>
                </a:solidFill>
                <a:latin typeface="Trebuchet MS" pitchFamily="34" charset="0"/>
              </a:endParaRPr>
            </a:p>
            <a:p>
              <a:pPr algn="ctr"/>
              <a:r>
                <a:rPr lang="en-US" sz="4000" b="1" spc="600" dirty="0">
                  <a:solidFill>
                    <a:schemeClr val="bg1"/>
                  </a:solidFill>
                  <a:latin typeface="Trebuchet MS" pitchFamily="34" charset="0"/>
                </a:rPr>
                <a:t>QUICK START</a:t>
              </a:r>
            </a:p>
            <a:p>
              <a:pPr algn="ctr"/>
              <a:endParaRPr lang="en-US" sz="32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Zoom in and out</a:t>
              </a:r>
            </a:p>
            <a:p>
              <a:pPr marL="1892300" indent="-1892300" algn="l" defTabSz="850900"/>
              <a:r>
                <a:rPr lang="en-US" sz="2400" b="0" baseline="0" dirty="0">
                  <a:solidFill>
                    <a:schemeClr val="bg1"/>
                  </a:solidFill>
                  <a:latin typeface="Trebuchet MS" pitchFamily="34" charset="0"/>
                </a:rPr>
                <a:t>	</a:t>
              </a:r>
              <a:r>
                <a:rPr lang="en-US" sz="2400" b="0" baseline="0" dirty="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a:solidFill>
                    <a:schemeClr val="bg1">
                      <a:lumMod val="75000"/>
                    </a:schemeClr>
                  </a:solidFill>
                  <a:latin typeface="Trebuchet MS" pitchFamily="34" charset="0"/>
                </a:rPr>
                <a:t>	</a:t>
              </a:r>
              <a:r>
                <a:rPr lang="en-US" sz="2400" b="0" baseline="0" dirty="0">
                  <a:solidFill>
                    <a:schemeClr val="bg1">
                      <a:lumMod val="75000"/>
                    </a:schemeClr>
                  </a:solidFill>
                  <a:latin typeface="Trebuchet MS" pitchFamily="34" charset="0"/>
                </a:rPr>
                <a:t>Go to VIEW &gt; ZOOM.</a:t>
              </a:r>
            </a:p>
            <a:p>
              <a:pPr algn="l"/>
              <a:endParaRPr lang="en-US" sz="2800" b="0"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Title, Authors, and Affiliations</a:t>
              </a:r>
            </a:p>
            <a:p>
              <a:pPr algn="l"/>
              <a:r>
                <a:rPr lang="en-US" sz="2400" b="0" baseline="0" dirty="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The font size of your title should be bigger than your name(s) and institution name(s).</a:t>
              </a:r>
            </a:p>
            <a:p>
              <a:pPr algn="l"/>
              <a:br>
                <a:rPr lang="en-US" sz="2800" b="1" baseline="0" dirty="0">
                  <a:solidFill>
                    <a:schemeClr val="bg1"/>
                  </a:solidFill>
                  <a:latin typeface="Trebuchet MS" pitchFamily="34" charset="0"/>
                </a:rPr>
              </a:br>
              <a:endParaRPr lang="en-US" sz="2800" b="1" dirty="0">
                <a:solidFill>
                  <a:schemeClr val="bg1"/>
                </a:solidFill>
                <a:latin typeface="Trebuchet MS" pitchFamily="34" charset="0"/>
              </a:endParaRPr>
            </a:p>
            <a:p>
              <a:pPr algn="ctr"/>
              <a:endParaRPr lang="en-US" sz="2800" b="1" dirty="0">
                <a:solidFill>
                  <a:srgbClr val="FFC000"/>
                </a:solidFill>
                <a:latin typeface="Trebuchet MS" pitchFamily="34" charset="0"/>
              </a:endParaRPr>
            </a:p>
            <a:p>
              <a:pPr algn="ctr"/>
              <a:endParaRPr lang="en-US" sz="2800" b="1" dirty="0">
                <a:solidFill>
                  <a:srgbClr val="FFC000"/>
                </a:solidFill>
                <a:latin typeface="Trebuchet MS" pitchFamily="34" charset="0"/>
              </a:endParaRPr>
            </a:p>
            <a:p>
              <a:pPr algn="ctr"/>
              <a:r>
                <a:rPr lang="en-US" sz="3200" b="1" dirty="0">
                  <a:solidFill>
                    <a:srgbClr val="FFC000"/>
                  </a:solidFill>
                  <a:latin typeface="Trebuchet MS" pitchFamily="34" charset="0"/>
                </a:rPr>
                <a:t>Adding Logos</a:t>
              </a:r>
              <a:r>
                <a:rPr lang="en-US" sz="3200" b="1" baseline="0" dirty="0">
                  <a:solidFill>
                    <a:srgbClr val="FFC000"/>
                  </a:solidFill>
                  <a:latin typeface="Trebuchet MS" pitchFamily="34" charset="0"/>
                </a:rPr>
                <a:t> / Seals</a:t>
              </a:r>
            </a:p>
            <a:p>
              <a:pPr algn="l"/>
              <a:r>
                <a:rPr lang="en-US" sz="24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spc="0"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See if your school’s logo is available on our free poster templates page.</a:t>
              </a:r>
            </a:p>
            <a:p>
              <a:pPr algn="l"/>
              <a:endParaRPr lang="en-US" sz="2400" b="0" baseline="0" dirty="0">
                <a:latin typeface="Trebuchet MS" pitchFamily="34" charset="0"/>
              </a:endParaRPr>
            </a:p>
            <a:p>
              <a:pPr algn="ctr"/>
              <a:r>
                <a:rPr lang="en-US" sz="3200" b="1" baseline="0" dirty="0">
                  <a:solidFill>
                    <a:srgbClr val="FFC000"/>
                  </a:solidFill>
                  <a:latin typeface="Trebuchet MS" pitchFamily="34" charset="0"/>
                </a:rPr>
                <a:t>Photographs / Graphics</a:t>
              </a:r>
            </a:p>
            <a:p>
              <a:pPr algn="l" defTabSz="977900"/>
              <a:r>
                <a:rPr lang="en-US" sz="24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a:solidFill>
                    <a:schemeClr val="bg1">
                      <a:lumMod val="75000"/>
                    </a:schemeClr>
                  </a:solidFill>
                  <a:latin typeface="Trebuchet MS" pitchFamily="34" charset="0"/>
                </a:rPr>
                <a:t>disproportionally.</a:t>
              </a:r>
            </a:p>
            <a:p>
              <a:pPr algn="l" defTabSz="977900"/>
              <a:endParaRPr lang="en-US" sz="2400" b="0" baseline="0" dirty="0">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r>
                <a:rPr lang="en-US" sz="3200" b="1" baseline="0" dirty="0">
                  <a:solidFill>
                    <a:srgbClr val="FFC000"/>
                  </a:solidFill>
                  <a:latin typeface="Trebuchet MS" pitchFamily="34" charset="0"/>
                </a:rPr>
                <a:t>Image Quality Check</a:t>
              </a:r>
            </a:p>
            <a:p>
              <a:pPr lvl="0" algn="l" defTabSz="977900"/>
              <a:r>
                <a:rPr lang="en-US" sz="2400" b="0" baseline="0" dirty="0">
                  <a:solidFill>
                    <a:schemeClr val="bg1">
                      <a:lumMod val="75000"/>
                    </a:schemeClr>
                  </a:solidFill>
                  <a:latin typeface="Trebuchet MS" pitchFamily="34" charset="0"/>
                </a:rPr>
                <a:t>Zoom in and look at your images at 100% magnification. If they look good they will print well. </a:t>
              </a:r>
              <a:endParaRPr lang="en-US" sz="2800" b="0" dirty="0">
                <a:latin typeface="Trebuchet MS" pitchFamily="34" charset="0"/>
              </a:endParaRPr>
            </a:p>
          </p:txBody>
        </p:sp>
        <p:cxnSp>
          <p:nvCxnSpPr>
            <p:cNvPr id="56" name="Straight Connector 55"/>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7" name="Picture 56"/>
            <p:cNvPicPr>
              <a:picLocks noChangeAspect="1"/>
            </p:cNvPicPr>
            <p:nvPr userDrawn="1"/>
          </p:nvPicPr>
          <p:blipFill>
            <a:blip r:embed="rId11"/>
            <a:stretch>
              <a:fillRect/>
            </a:stretch>
          </p:blipFill>
          <p:spPr>
            <a:xfrm>
              <a:off x="-10740740" y="10261718"/>
              <a:ext cx="1597666" cy="1201935"/>
            </a:xfrm>
            <a:prstGeom prst="rect">
              <a:avLst/>
            </a:prstGeom>
          </p:spPr>
        </p:pic>
        <p:pic>
          <p:nvPicPr>
            <p:cNvPr id="58" name="Picture 57"/>
            <p:cNvPicPr>
              <a:picLocks noChangeAspect="1"/>
            </p:cNvPicPr>
            <p:nvPr userDrawn="1"/>
          </p:nvPicPr>
          <p:blipFill>
            <a:blip r:embed="rId12"/>
            <a:stretch>
              <a:fillRect/>
            </a:stretch>
          </p:blipFill>
          <p:spPr>
            <a:xfrm>
              <a:off x="-10732765" y="15696927"/>
              <a:ext cx="9986808" cy="1053596"/>
            </a:xfrm>
            <a:prstGeom prst="rect">
              <a:avLst/>
            </a:prstGeom>
          </p:spPr>
        </p:pic>
        <p:grpSp>
          <p:nvGrpSpPr>
            <p:cNvPr id="59" name="Group 58"/>
            <p:cNvGrpSpPr/>
            <p:nvPr userDrawn="1"/>
          </p:nvGrpSpPr>
          <p:grpSpPr>
            <a:xfrm>
              <a:off x="-9744993" y="23540957"/>
              <a:ext cx="7531182" cy="2120439"/>
              <a:chOff x="-4470427" y="11016658"/>
              <a:chExt cx="3470785" cy="974220"/>
            </a:xfrm>
          </p:grpSpPr>
          <p:grpSp>
            <p:nvGrpSpPr>
              <p:cNvPr id="65" name="Group 64"/>
              <p:cNvGrpSpPr/>
              <p:nvPr userDrawn="1"/>
            </p:nvGrpSpPr>
            <p:grpSpPr>
              <a:xfrm>
                <a:off x="-2783495" y="11060886"/>
                <a:ext cx="624431" cy="893535"/>
                <a:chOff x="-3958697" y="11117435"/>
                <a:chExt cx="779338" cy="1280430"/>
              </a:xfrm>
            </p:grpSpPr>
            <p:pic>
              <p:nvPicPr>
                <p:cNvPr id="71" name="Picture 70"/>
                <p:cNvPicPr>
                  <a:picLocks noChangeAspect="1"/>
                </p:cNvPicPr>
                <p:nvPr userDrawn="1"/>
              </p:nvPicPr>
              <p:blipFill>
                <a:blip r:embed="rId13"/>
                <a:stretch>
                  <a:fillRect/>
                </a:stretch>
              </p:blipFill>
              <p:spPr>
                <a:xfrm>
                  <a:off x="-3948160" y="11117435"/>
                  <a:ext cx="768801" cy="1090857"/>
                </a:xfrm>
                <a:prstGeom prst="rect">
                  <a:avLst/>
                </a:prstGeom>
              </p:spPr>
            </p:pic>
            <p:sp>
              <p:nvSpPr>
                <p:cNvPr id="72" name="TextBox 71"/>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a:solidFill>
                        <a:schemeClr val="tx1"/>
                      </a:solidFill>
                    </a:rPr>
                    <a:t>ORIGINAL</a:t>
                  </a:r>
                </a:p>
              </p:txBody>
            </p:sp>
          </p:grpSp>
          <p:grpSp>
            <p:nvGrpSpPr>
              <p:cNvPr id="66" name="Group 65"/>
              <p:cNvGrpSpPr/>
              <p:nvPr userDrawn="1"/>
            </p:nvGrpSpPr>
            <p:grpSpPr>
              <a:xfrm>
                <a:off x="-2033159" y="11060889"/>
                <a:ext cx="1033517" cy="893529"/>
                <a:chOff x="-2921738" y="11200127"/>
                <a:chExt cx="1420279" cy="1227904"/>
              </a:xfrm>
            </p:grpSpPr>
            <p:pic>
              <p:nvPicPr>
                <p:cNvPr id="69" name="Picture 68"/>
                <p:cNvPicPr>
                  <a:picLocks noChangeAspect="1"/>
                </p:cNvPicPr>
                <p:nvPr userDrawn="1"/>
              </p:nvPicPr>
              <p:blipFill>
                <a:blip r:embed="rId13"/>
                <a:stretch>
                  <a:fillRect/>
                </a:stretch>
              </p:blipFill>
              <p:spPr>
                <a:xfrm>
                  <a:off x="-2921738" y="11200127"/>
                  <a:ext cx="1420279" cy="1029694"/>
                </a:xfrm>
                <a:prstGeom prst="rect">
                  <a:avLst/>
                </a:prstGeom>
              </p:spPr>
            </p:pic>
            <p:sp>
              <p:nvSpPr>
                <p:cNvPr id="70" name="TextBox 69"/>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a:solidFill>
                        <a:schemeClr val="bg1"/>
                      </a:solidFill>
                    </a:rPr>
                    <a:t>DISTORTED</a:t>
                  </a:r>
                  <a:endParaRPr lang="en-US" sz="700" b="1" dirty="0">
                    <a:solidFill>
                      <a:schemeClr val="bg1"/>
                    </a:solidFill>
                  </a:endParaRPr>
                </a:p>
              </p:txBody>
            </p:sp>
          </p:grpSp>
          <p:pic>
            <p:nvPicPr>
              <p:cNvPr id="67" name="Picture 66"/>
              <p:cNvPicPr>
                <a:picLocks noChangeAspect="1"/>
              </p:cNvPicPr>
              <p:nvPr userDrawn="1"/>
            </p:nvPicPr>
            <p:blipFill>
              <a:blip r:embed="rId14"/>
              <a:stretch>
                <a:fillRect/>
              </a:stretch>
            </p:blipFill>
            <p:spPr>
              <a:xfrm>
                <a:off x="-4470427" y="11016658"/>
                <a:ext cx="1098742" cy="847761"/>
              </a:xfrm>
              <a:prstGeom prst="rect">
                <a:avLst/>
              </a:prstGeom>
            </p:spPr>
          </p:pic>
          <p:sp>
            <p:nvSpPr>
              <p:cNvPr id="68" name="TextBox 67"/>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60" name="Group 59"/>
            <p:cNvGrpSpPr/>
            <p:nvPr userDrawn="1"/>
          </p:nvGrpSpPr>
          <p:grpSpPr>
            <a:xfrm>
              <a:off x="-10398793" y="27751410"/>
              <a:ext cx="9323012" cy="2453251"/>
              <a:chOff x="-4754996" y="12734136"/>
              <a:chExt cx="4296559" cy="1127128"/>
            </a:xfrm>
          </p:grpSpPr>
          <p:graphicFrame>
            <p:nvGraphicFramePr>
              <p:cNvPr id="61" name="Object 60"/>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2142" name="Image" r:id="rId15" imgW="1828440" imgH="1117440" progId="Photoshop.Image.13">
                      <p:embed/>
                    </p:oleObj>
                  </mc:Choice>
                  <mc:Fallback>
                    <p:oleObj name="Image" r:id="rId15" imgW="1828440" imgH="1117440" progId="Photoshop.Image.13">
                      <p:embed/>
                      <p:pic>
                        <p:nvPicPr>
                          <p:cNvPr id="0" name=""/>
                          <p:cNvPicPr/>
                          <p:nvPr/>
                        </p:nvPicPr>
                        <p:blipFill>
                          <a:blip r:embed="rId16"/>
                          <a:stretch>
                            <a:fillRect/>
                          </a:stretch>
                        </p:blipFill>
                        <p:spPr>
                          <a:xfrm>
                            <a:off x="-4533347" y="12734142"/>
                            <a:ext cx="1828800" cy="1117600"/>
                          </a:xfrm>
                          <a:prstGeom prst="rect">
                            <a:avLst/>
                          </a:prstGeom>
                        </p:spPr>
                      </p:pic>
                    </p:oleObj>
                  </mc:Fallback>
                </mc:AlternateContent>
              </a:graphicData>
            </a:graphic>
          </p:graphicFrame>
          <p:graphicFrame>
            <p:nvGraphicFramePr>
              <p:cNvPr id="62" name="Object 61"/>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2143" name="Image" r:id="rId17" imgW="1828440" imgH="1117440" progId="Photoshop.Image.13">
                      <p:embed/>
                    </p:oleObj>
                  </mc:Choice>
                  <mc:Fallback>
                    <p:oleObj name="Image" r:id="rId17" imgW="1828440" imgH="1117440" progId="Photoshop.Image.13">
                      <p:embed/>
                      <p:pic>
                        <p:nvPicPr>
                          <p:cNvPr id="0" name=""/>
                          <p:cNvPicPr/>
                          <p:nvPr/>
                        </p:nvPicPr>
                        <p:blipFill>
                          <a:blip r:embed="rId18"/>
                          <a:stretch>
                            <a:fillRect/>
                          </a:stretch>
                        </p:blipFill>
                        <p:spPr>
                          <a:xfrm>
                            <a:off x="-2456641" y="12737835"/>
                            <a:ext cx="1828800" cy="1117600"/>
                          </a:xfrm>
                          <a:prstGeom prst="rect">
                            <a:avLst/>
                          </a:prstGeom>
                        </p:spPr>
                      </p:pic>
                    </p:oleObj>
                  </mc:Fallback>
                </mc:AlternateContent>
              </a:graphicData>
            </a:graphic>
          </p:graphicFrame>
          <p:sp>
            <p:nvSpPr>
              <p:cNvPr id="63" name="TextBox 62"/>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a:solidFill>
                      <a:srgbClr val="92D050"/>
                    </a:solidFill>
                  </a:rPr>
                  <a:t>Good</a:t>
                </a:r>
                <a:r>
                  <a:rPr lang="en-US" sz="1600" baseline="0" dirty="0">
                    <a:solidFill>
                      <a:srgbClr val="92D050"/>
                    </a:solidFill>
                  </a:rPr>
                  <a:t> </a:t>
                </a:r>
                <a:r>
                  <a:rPr lang="en-US" sz="1600" baseline="0" dirty="0">
                    <a:solidFill>
                      <a:schemeClr val="bg1"/>
                    </a:solidFill>
                  </a:rPr>
                  <a:t>printing quality</a:t>
                </a:r>
                <a:endParaRPr lang="en-US" sz="1600" dirty="0">
                  <a:solidFill>
                    <a:schemeClr val="bg1"/>
                  </a:solidFill>
                </a:endParaRPr>
              </a:p>
            </p:txBody>
          </p:sp>
          <p:sp>
            <p:nvSpPr>
              <p:cNvPr id="64" name="TextBox 63"/>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a:solidFill>
                      <a:srgbClr val="FF0000"/>
                    </a:solidFill>
                  </a:rPr>
                  <a:t>Bad </a:t>
                </a:r>
                <a:r>
                  <a:rPr lang="en-US" sz="1600" dirty="0">
                    <a:solidFill>
                      <a:schemeClr val="bg1"/>
                    </a:solidFill>
                  </a:rPr>
                  <a:t>printing quality</a:t>
                </a:r>
              </a:p>
            </p:txBody>
          </p:sp>
        </p:grpSp>
      </p:grpSp>
      <p:sp>
        <p:nvSpPr>
          <p:cNvPr id="40" name="Text Box 14"/>
          <p:cNvSpPr txBox="1">
            <a:spLocks noChangeArrowheads="1"/>
          </p:cNvSpPr>
          <p:nvPr userDrawn="1"/>
        </p:nvSpPr>
        <p:spPr bwMode="auto">
          <a:xfrm>
            <a:off x="1567305" y="32315729"/>
            <a:ext cx="2514600" cy="336819"/>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34000">
              <a:schemeClr val="tx2">
                <a:lumMod val="40000"/>
                <a:lumOff val="6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43891200" cy="4800600"/>
          </a:xfrm>
          <a:prstGeom prst="rect">
            <a:avLst/>
          </a:prstGeom>
          <a:solidFill>
            <a:schemeClr val="accent5">
              <a:lumMod val="75000"/>
            </a:schemeClr>
          </a:solidFill>
          <a:ln w="9525">
            <a:solidFill>
              <a:schemeClr val="tx1"/>
            </a:solidFill>
            <a:miter lim="800000"/>
            <a:headEnd/>
            <a:tailEnd/>
          </a:ln>
          <a:effectLst/>
        </p:spPr>
        <p:txBody>
          <a:bodyPr wrap="none" lIns="91436" tIns="45717" rIns="91436" bIns="45717" anchor="ctr"/>
          <a:lstStyle/>
          <a:p>
            <a:pPr>
              <a:defRPr/>
            </a:pPr>
            <a:endParaRPr lang="en-US" dirty="0"/>
          </a:p>
        </p:txBody>
      </p:sp>
      <p:sp>
        <p:nvSpPr>
          <p:cNvPr id="9" name="Rectangle 9"/>
          <p:cNvSpPr>
            <a:spLocks noChangeArrowheads="1"/>
          </p:cNvSpPr>
          <p:nvPr/>
        </p:nvSpPr>
        <p:spPr bwMode="auto">
          <a:xfrm>
            <a:off x="0" y="4805363"/>
            <a:ext cx="43891200" cy="152400"/>
          </a:xfrm>
          <a:prstGeom prst="rect">
            <a:avLst/>
          </a:prstGeom>
          <a:solidFill>
            <a:schemeClr val="accent5">
              <a:lumMod val="50000"/>
            </a:schemeClr>
          </a:solidFill>
          <a:ln w="152400">
            <a:noFill/>
            <a:miter lim="800000"/>
            <a:headEnd/>
            <a:tailEnd/>
          </a:ln>
          <a:effectLst/>
        </p:spPr>
        <p:txBody>
          <a:bodyPr wrap="none" lIns="91436" tIns="45717" rIns="91436" bIns="45717" anchor="ctr"/>
          <a:lstStyle/>
          <a:p>
            <a:pPr>
              <a:defRPr/>
            </a:pPr>
            <a:endParaRPr lang="en-US" dirty="0"/>
          </a:p>
        </p:txBody>
      </p:sp>
      <p:sp>
        <p:nvSpPr>
          <p:cNvPr id="21" name="Rounded Rectangle 20"/>
          <p:cNvSpPr/>
          <p:nvPr userDrawn="1"/>
        </p:nvSpPr>
        <p:spPr>
          <a:xfrm>
            <a:off x="922338" y="5257800"/>
            <a:ext cx="10050462" cy="26736675"/>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ounded Rectangle 21"/>
          <p:cNvSpPr/>
          <p:nvPr userDrawn="1"/>
        </p:nvSpPr>
        <p:spPr>
          <a:xfrm>
            <a:off x="32918400" y="5257800"/>
            <a:ext cx="10050462" cy="26736675"/>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ounded Rectangle 22"/>
          <p:cNvSpPr/>
          <p:nvPr userDrawn="1"/>
        </p:nvSpPr>
        <p:spPr>
          <a:xfrm>
            <a:off x="11583194" y="5267325"/>
            <a:ext cx="20724813" cy="26736675"/>
          </a:xfrm>
          <a:prstGeom prst="roundRect">
            <a:avLst>
              <a:gd name="adj" fmla="val 2853"/>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3" name="Group 42"/>
          <p:cNvGrpSpPr/>
          <p:nvPr userDrawn="1"/>
        </p:nvGrpSpPr>
        <p:grpSpPr>
          <a:xfrm>
            <a:off x="44157839" y="-55065"/>
            <a:ext cx="11062139" cy="32973465"/>
            <a:chOff x="44157839" y="-55065"/>
            <a:chExt cx="11062139" cy="32973465"/>
          </a:xfrm>
        </p:grpSpPr>
        <p:sp>
          <p:nvSpPr>
            <p:cNvPr id="44" name="Rectangle 43"/>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a:solidFill>
                    <a:schemeClr val="bg1"/>
                  </a:solidFill>
                  <a:latin typeface="Trebuchet MS" pitchFamily="34" charset="0"/>
                </a:rPr>
                <a:t>QUICK START (cont.)</a:t>
              </a:r>
            </a:p>
            <a:p>
              <a:pPr algn="ctr"/>
              <a:endParaRPr lang="en-US" sz="36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endParaRPr lang="en-US" sz="2400" b="0" baseline="0" dirty="0">
                <a:solidFill>
                  <a:schemeClr val="bg1">
                    <a:lumMod val="75000"/>
                  </a:schemeClr>
                </a:solidFill>
                <a:latin typeface="Trebuchet MS" pitchFamily="34" charset="0"/>
              </a:endParaRPr>
            </a:p>
            <a:p>
              <a:pPr marL="0" indent="0" algn="l" defTabSz="114300"/>
              <a:r>
                <a:rPr lang="en-US" sz="2400"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Text</a:t>
              </a:r>
            </a:p>
            <a:p>
              <a:pPr marL="3265488" lvl="2" indent="0" algn="l" defTabSz="114300"/>
              <a:r>
                <a:rPr lang="en-US" sz="2400"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a:solidFill>
                    <a:schemeClr val="bg1">
                      <a:lumMod val="75000"/>
                    </a:schemeClr>
                  </a:solidFill>
                  <a:latin typeface="Trebuchet MS" pitchFamily="34" charset="0"/>
                </a:rPr>
                <a:t> </a:t>
              </a:r>
              <a:r>
                <a:rPr kumimoji="0" lang="en-US" sz="3200"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a:solidFill>
                  <a:schemeClr val="bg1">
                    <a:lumMod val="75000"/>
                  </a:schemeClr>
                </a:solidFill>
                <a:latin typeface="Trebuchet MS" pitchFamily="34" charset="0"/>
              </a:endParaRPr>
            </a:p>
            <a:p>
              <a:pPr marL="1518341" lvl="2" indent="0" algn="l" defTabSz="114300"/>
              <a:endParaRPr lang="en-US" sz="2400" b="0" baseline="0" dirty="0">
                <a:solidFill>
                  <a:schemeClr val="bg1">
                    <a:lumMod val="75000"/>
                  </a:schemeClr>
                </a:solidFill>
                <a:latin typeface="Trebuchet MS" pitchFamily="34" charset="0"/>
              </a:endParaRPr>
            </a:p>
            <a:p>
              <a:pPr algn="ctr"/>
              <a:r>
                <a:rPr lang="en-US" sz="3200" b="1" baseline="0" dirty="0">
                  <a:solidFill>
                    <a:srgbClr val="FFC000"/>
                  </a:solidFill>
                  <a:latin typeface="Trebuchet MS" pitchFamily="34" charset="0"/>
                </a:rPr>
                <a:t>How to add Tables</a:t>
              </a:r>
            </a:p>
            <a:p>
              <a:pPr marL="1730375" lvl="1" indent="0" algn="l" defTabSz="114300"/>
              <a:r>
                <a:rPr lang="en-US" sz="2400" b="0" baseline="0" dirty="0">
                  <a:solidFill>
                    <a:schemeClr val="bg1">
                      <a:lumMod val="75000"/>
                    </a:schemeClr>
                  </a:solidFill>
                  <a:latin typeface="Trebuchet MS" pitchFamily="34" charset="0"/>
                </a:rPr>
                <a:t>To add a table from scratch go to the INSERT menu and </a:t>
              </a:r>
              <a:br>
                <a:rPr lang="en-US" sz="2400" b="0" baseline="0" dirty="0">
                  <a:solidFill>
                    <a:schemeClr val="bg1">
                      <a:lumMod val="75000"/>
                    </a:schemeClr>
                  </a:solidFill>
                  <a:latin typeface="Trebuchet MS" pitchFamily="34" charset="0"/>
                </a:rPr>
              </a:br>
              <a:r>
                <a:rPr lang="en-US" sz="2400" b="0" baseline="0" dirty="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45" name="Object 44"/>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3164"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6" name="Picture 45"/>
            <p:cNvPicPr>
              <a:picLocks noChangeAspect="1"/>
            </p:cNvPicPr>
            <p:nvPr userDrawn="1"/>
          </p:nvPicPr>
          <p:blipFill>
            <a:blip r:embed="rId6"/>
            <a:stretch>
              <a:fillRect/>
            </a:stretch>
          </p:blipFill>
          <p:spPr>
            <a:xfrm>
              <a:off x="44621819" y="7740040"/>
              <a:ext cx="2969584" cy="1370577"/>
            </a:xfrm>
            <a:prstGeom prst="rect">
              <a:avLst/>
            </a:prstGeom>
            <a:ln>
              <a:noFill/>
            </a:ln>
          </p:spPr>
        </p:pic>
        <p:graphicFrame>
          <p:nvGraphicFramePr>
            <p:cNvPr id="47" name="Object 46"/>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3165" name="Image" r:id="rId7" imgW="1574280" imgH="1053720" progId="Photoshop.Image.13">
                    <p:embed/>
                  </p:oleObj>
                </mc:Choice>
                <mc:Fallback>
                  <p:oleObj name="Image" r:id="rId7" imgW="1574280" imgH="1053720" progId="Photoshop.Image.13">
                    <p:embed/>
                    <p:pic>
                      <p:nvPicPr>
                        <p:cNvPr id="0" name=""/>
                        <p:cNvPicPr/>
                        <p:nvPr/>
                      </p:nvPicPr>
                      <p:blipFill>
                        <a:blip r:embed="rId8"/>
                        <a:stretch>
                          <a:fillRect/>
                        </a:stretch>
                      </p:blipFill>
                      <p:spPr>
                        <a:xfrm>
                          <a:off x="44629619" y="12347263"/>
                          <a:ext cx="1482266" cy="992162"/>
                        </a:xfrm>
                        <a:prstGeom prst="rect">
                          <a:avLst/>
                        </a:prstGeom>
                      </p:spPr>
                    </p:pic>
                  </p:oleObj>
                </mc:Fallback>
              </mc:AlternateContent>
            </a:graphicData>
          </a:graphic>
        </p:graphicFrame>
        <p:grpSp>
          <p:nvGrpSpPr>
            <p:cNvPr id="48" name="Group 47"/>
            <p:cNvGrpSpPr/>
            <p:nvPr userDrawn="1"/>
          </p:nvGrpSpPr>
          <p:grpSpPr>
            <a:xfrm>
              <a:off x="44487207" y="29414560"/>
              <a:ext cx="10354213" cy="1265612"/>
              <a:chOff x="44200453" y="28362386"/>
              <a:chExt cx="9771399" cy="1090622"/>
            </a:xfrm>
          </p:grpSpPr>
          <p:sp>
            <p:nvSpPr>
              <p:cNvPr id="50" name="Rounded Rectangle 49"/>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1" name="Picture 7" descr="http://t2.gstatic.com/images?q=tbn:ANd9GcR4APHC6TT9w54M2zn_pvCiBxUNcspYPoVxirLRphBoJabfSvu7zw">
                <a:hlinkClick r:id="rId9"/>
              </p:cNvPr>
              <p:cNvPicPr>
                <a:picLocks noChangeAspect="1" noChangeArrowheads="1"/>
              </p:cNvPicPr>
              <p:nvPr userDrawn="1"/>
            </p:nvPicPr>
            <p:blipFill>
              <a:blip r:embed="rId10" cstate="print"/>
              <a:srcRect/>
              <a:stretch>
                <a:fillRect/>
              </a:stretch>
            </p:blipFill>
            <p:spPr bwMode="auto">
              <a:xfrm>
                <a:off x="44326393" y="28460718"/>
                <a:ext cx="914401" cy="914399"/>
              </a:xfrm>
              <a:prstGeom prst="rect">
                <a:avLst/>
              </a:prstGeom>
              <a:noFill/>
              <a:ln>
                <a:noFill/>
              </a:ln>
            </p:spPr>
          </p:pic>
          <p:sp>
            <p:nvSpPr>
              <p:cNvPr id="52" name="TextBox 51"/>
              <p:cNvSpPr txBox="1"/>
              <p:nvPr userDrawn="1"/>
            </p:nvSpPr>
            <p:spPr>
              <a:xfrm>
                <a:off x="45300663" y="28552305"/>
                <a:ext cx="8671189" cy="716099"/>
              </a:xfrm>
              <a:prstGeom prst="rect">
                <a:avLst/>
              </a:prstGeom>
              <a:noFill/>
              <a:ln>
                <a:noFill/>
              </a:ln>
            </p:spPr>
            <p:txBody>
              <a:bodyPr wrap="square" rtlCol="0">
                <a:spAutoFit/>
              </a:bodyPr>
              <a:lstStyle/>
              <a:p>
                <a:r>
                  <a:rPr lang="en-US" sz="2400" dirty="0">
                    <a:solidFill>
                      <a:schemeClr val="tx2"/>
                    </a:solidFill>
                    <a:latin typeface="Trebuchet MS" pitchFamily="34" charset="0"/>
                  </a:rPr>
                  <a:t>Student</a:t>
                </a:r>
                <a:r>
                  <a:rPr lang="en-US" sz="2400" baseline="0" dirty="0">
                    <a:solidFill>
                      <a:schemeClr val="tx2"/>
                    </a:solidFill>
                    <a:latin typeface="Trebuchet MS" pitchFamily="34" charset="0"/>
                  </a:rPr>
                  <a:t> discounts are available on our Facebook page.</a:t>
                </a:r>
                <a:br>
                  <a:rPr lang="en-US" sz="2400" baseline="0" dirty="0">
                    <a:solidFill>
                      <a:schemeClr val="tx2"/>
                    </a:solidFill>
                    <a:latin typeface="Trebuchet MS" pitchFamily="34" charset="0"/>
                  </a:rPr>
                </a:br>
                <a:r>
                  <a:rPr lang="en-US" sz="2400" baseline="0" dirty="0">
                    <a:solidFill>
                      <a:schemeClr val="tx2"/>
                    </a:solidFill>
                    <a:latin typeface="Trebuchet MS" pitchFamily="34" charset="0"/>
                  </a:rPr>
                  <a:t>Go to </a:t>
                </a:r>
                <a:r>
                  <a:rPr lang="en-US" sz="2400" u="sng" baseline="0" dirty="0">
                    <a:solidFill>
                      <a:schemeClr val="tx2"/>
                    </a:solidFill>
                    <a:latin typeface="Trebuchet MS" pitchFamily="34" charset="0"/>
                  </a:rPr>
                  <a:t>PosterPresentations.com</a:t>
                </a:r>
                <a:r>
                  <a:rPr lang="en-US" sz="2400" baseline="0" dirty="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49" name="TextBox 48"/>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a:solidFill>
                    <a:schemeClr val="bg1"/>
                  </a:solidFill>
                </a:rPr>
                <a:t>© 2015</a:t>
              </a:r>
              <a:r>
                <a:rPr lang="en-US" sz="2800" baseline="0" dirty="0">
                  <a:solidFill>
                    <a:schemeClr val="bg1"/>
                  </a:solidFill>
                </a:rPr>
                <a:t> </a:t>
              </a:r>
              <a:r>
                <a:rPr lang="en-US" sz="2800" dirty="0">
                  <a:solidFill>
                    <a:schemeClr val="bg1"/>
                  </a:solidFill>
                </a:rPr>
                <a:t>PosterPresentations.com</a:t>
              </a:r>
              <a:br>
                <a:rPr lang="en-US" sz="2800" dirty="0">
                  <a:solidFill>
                    <a:schemeClr val="bg1"/>
                  </a:solidFill>
                </a:rPr>
              </a:br>
              <a:r>
                <a:rPr lang="en-US" sz="2800" dirty="0">
                  <a:solidFill>
                    <a:schemeClr val="bg1"/>
                  </a:solidFill>
                </a:rPr>
                <a:t>    </a:t>
              </a:r>
              <a:r>
                <a:rPr lang="en-US" sz="2400" dirty="0">
                  <a:solidFill>
                    <a:schemeClr val="bg1"/>
                  </a:solidFill>
                </a:rPr>
                <a:t>2117 Fourth Street ,</a:t>
              </a:r>
              <a:r>
                <a:rPr lang="en-US" sz="2400" baseline="0" dirty="0">
                  <a:solidFill>
                    <a:schemeClr val="bg1"/>
                  </a:solidFill>
                </a:rPr>
                <a:t> Unit C        </a:t>
              </a:r>
            </a:p>
            <a:p>
              <a:pPr>
                <a:lnSpc>
                  <a:spcPts val="2600"/>
                </a:lnSpc>
              </a:pPr>
              <a:r>
                <a:rPr lang="en-US" sz="2400" baseline="0" dirty="0">
                  <a:solidFill>
                    <a:schemeClr val="bg1"/>
                  </a:solidFill>
                </a:rPr>
                <a:t>     Berkeley CA </a:t>
              </a:r>
              <a:r>
                <a:rPr lang="en-US" sz="2000" baseline="0" dirty="0">
                  <a:solidFill>
                    <a:schemeClr val="bg1"/>
                  </a:solidFill>
                </a:rPr>
                <a:t>94710</a:t>
              </a:r>
              <a:br>
                <a:rPr lang="en-US" sz="2400" baseline="0" dirty="0">
                  <a:solidFill>
                    <a:schemeClr val="bg1"/>
                  </a:solidFill>
                </a:rPr>
              </a:br>
              <a:r>
                <a:rPr lang="en-US" sz="2400" baseline="0" dirty="0">
                  <a:solidFill>
                    <a:schemeClr val="bg1"/>
                  </a:solidFill>
                </a:rPr>
                <a:t>    </a:t>
              </a:r>
              <a:r>
                <a:rPr lang="en-US" sz="2400" b="1" baseline="0" dirty="0">
                  <a:solidFill>
                    <a:srgbClr val="FFFF00"/>
                  </a:solidFill>
                </a:rPr>
                <a:t>posterpresenter@gmail.com</a:t>
              </a:r>
              <a:endParaRPr lang="en-US" sz="2800" b="1" dirty="0">
                <a:solidFill>
                  <a:srgbClr val="FFFF00"/>
                </a:solidFill>
              </a:endParaRPr>
            </a:p>
          </p:txBody>
        </p:sp>
      </p:grpSp>
      <p:grpSp>
        <p:nvGrpSpPr>
          <p:cNvPr id="53" name="Group 52"/>
          <p:cNvGrpSpPr/>
          <p:nvPr userDrawn="1"/>
        </p:nvGrpSpPr>
        <p:grpSpPr>
          <a:xfrm>
            <a:off x="-11225189" y="-1"/>
            <a:ext cx="11018865" cy="32918401"/>
            <a:chOff x="-11225189" y="-1"/>
            <a:chExt cx="11018865" cy="32918401"/>
          </a:xfrm>
        </p:grpSpPr>
        <p:sp>
          <p:nvSpPr>
            <p:cNvPr id="54" name="Rectangle 53"/>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a:solidFill>
                    <a:srgbClr val="FF0000"/>
                  </a:solidFill>
                  <a:latin typeface="Trebuchet MS" pitchFamily="34" charset="0"/>
                </a:rPr>
                <a:t>(—THIS SIDEBAR DOES NOT PRINT—)</a:t>
              </a:r>
              <a:endParaRPr lang="en-US" sz="3200" b="1" spc="600" dirty="0">
                <a:solidFill>
                  <a:schemeClr val="bg1"/>
                </a:solidFill>
                <a:latin typeface="Trebuchet MS" pitchFamily="34" charset="0"/>
              </a:endParaRPr>
            </a:p>
            <a:p>
              <a:pPr algn="ctr"/>
              <a:r>
                <a:rPr lang="en-US" sz="4000" b="1" spc="600" dirty="0">
                  <a:solidFill>
                    <a:schemeClr val="bg1"/>
                  </a:solidFill>
                  <a:latin typeface="Trebuchet MS" pitchFamily="34" charset="0"/>
                </a:rPr>
                <a:t>DESIGN</a:t>
              </a:r>
              <a:r>
                <a:rPr lang="en-US" sz="4000" b="1" spc="600" baseline="0" dirty="0">
                  <a:solidFill>
                    <a:schemeClr val="bg1"/>
                  </a:solidFill>
                  <a:latin typeface="Trebuchet MS" pitchFamily="34" charset="0"/>
                </a:rPr>
                <a:t> </a:t>
              </a:r>
              <a:r>
                <a:rPr lang="en-US" sz="4000" b="1" spc="600" dirty="0">
                  <a:solidFill>
                    <a:schemeClr val="bg1"/>
                  </a:solidFill>
                  <a:latin typeface="Trebuchet MS" pitchFamily="34" charset="0"/>
                </a:rPr>
                <a:t>GUIDE</a:t>
              </a:r>
            </a:p>
            <a:p>
              <a:pPr algn="ctr"/>
              <a:endParaRPr lang="en-US" sz="2800" b="1" dirty="0">
                <a:latin typeface="Trebuchet MS" pitchFamily="34" charset="0"/>
              </a:endParaRPr>
            </a:p>
            <a:p>
              <a:pPr defTabSz="3765639"/>
              <a:r>
                <a:rPr lang="en-US" sz="2800" i="0" dirty="0">
                  <a:latin typeface="Trebuchet MS" pitchFamily="34" charset="0"/>
                </a:rPr>
                <a:t>This PowerPoint</a:t>
              </a:r>
              <a:r>
                <a:rPr lang="en-US" sz="2800" i="0" baseline="0" dirty="0">
                  <a:latin typeface="Trebuchet MS" pitchFamily="34" charset="0"/>
                </a:rPr>
                <a:t> </a:t>
              </a:r>
              <a:r>
                <a:rPr lang="en-US" sz="2800" i="0" dirty="0">
                  <a:latin typeface="Trebuchet MS" pitchFamily="34" charset="0"/>
                </a:rPr>
                <a:t>2007 template produces</a:t>
              </a:r>
              <a:r>
                <a:rPr lang="en-US" sz="2800" i="0" baseline="0" dirty="0">
                  <a:latin typeface="Trebuchet MS" pitchFamily="34" charset="0"/>
                </a:rPr>
                <a:t> </a:t>
              </a:r>
              <a:r>
                <a:rPr lang="en-US" sz="2800" i="0" dirty="0">
                  <a:latin typeface="Trebuchet MS" pitchFamily="34" charset="0"/>
                </a:rPr>
                <a:t>a 36”x48” presentation poster. </a:t>
              </a:r>
              <a:r>
                <a:rPr lang="en-US" sz="2800" dirty="0">
                  <a:latin typeface="Trebuchet MS" pitchFamily="34" charset="0"/>
                </a:rPr>
                <a:t>You</a:t>
              </a:r>
              <a:r>
                <a:rPr lang="en-US" sz="2800" baseline="0" dirty="0">
                  <a:latin typeface="Trebuchet MS" pitchFamily="34" charset="0"/>
                </a:rPr>
                <a:t> can u</a:t>
              </a:r>
              <a:r>
                <a:rPr lang="en-US" sz="2800" dirty="0">
                  <a:latin typeface="Trebuchet MS" pitchFamily="34" charset="0"/>
                </a:rPr>
                <a:t>se</a:t>
              </a:r>
              <a:r>
                <a:rPr lang="en-US" sz="2800" baseline="0" dirty="0">
                  <a:latin typeface="Trebuchet MS" pitchFamily="34" charset="0"/>
                </a:rPr>
                <a:t> it to create your research poster and </a:t>
              </a:r>
              <a:r>
                <a:rPr lang="en-US" sz="2800" dirty="0">
                  <a:latin typeface="Trebuchet MS" pitchFamily="34" charset="0"/>
                </a:rPr>
                <a:t>save valuable time placing titles, subtitles,</a:t>
              </a:r>
              <a:r>
                <a:rPr lang="en-US" sz="2800" baseline="0" dirty="0">
                  <a:latin typeface="Trebuchet MS" pitchFamily="34" charset="0"/>
                </a:rPr>
                <a:t> text, and graphics</a:t>
              </a:r>
              <a:r>
                <a:rPr lang="en-US" sz="2800" dirty="0">
                  <a:latin typeface="Trebuchet MS" pitchFamily="34" charset="0"/>
                </a:rPr>
                <a:t>. </a:t>
              </a:r>
            </a:p>
            <a:p>
              <a:pPr defTabSz="3765639"/>
              <a:endParaRPr lang="en-US" sz="2800" dirty="0">
                <a:latin typeface="Trebuchet MS" pitchFamily="34" charset="0"/>
              </a:endParaRPr>
            </a:p>
            <a:p>
              <a:pPr defTabSz="4389219"/>
              <a:r>
                <a:rPr lang="en-US" sz="2800" dirty="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a:solidFill>
                    <a:srgbClr val="FFC000"/>
                  </a:solidFill>
                  <a:latin typeface="Trebuchet MS" pitchFamily="34" charset="0"/>
                </a:rPr>
                <a:t>PosterPresentations.com</a:t>
              </a:r>
              <a:r>
                <a:rPr lang="en-US" sz="2800" b="1" dirty="0">
                  <a:solidFill>
                    <a:schemeClr val="bg1"/>
                  </a:solidFill>
                  <a:latin typeface="Trebuchet MS" pitchFamily="34" charset="0"/>
                </a:rPr>
                <a:t> </a:t>
              </a:r>
              <a:r>
                <a:rPr lang="en-US" sz="2800" dirty="0">
                  <a:solidFill>
                    <a:schemeClr val="bg1"/>
                  </a:solidFill>
                  <a:latin typeface="Trebuchet MS" pitchFamily="34" charset="0"/>
                </a:rPr>
                <a:t>and click on HELP DESK.</a:t>
              </a:r>
            </a:p>
            <a:p>
              <a:pPr defTabSz="4389219"/>
              <a:endParaRPr lang="en-US" sz="2800" dirty="0">
                <a:latin typeface="Trebuchet MS" pitchFamily="34" charset="0"/>
              </a:endParaRPr>
            </a:p>
            <a:p>
              <a:pPr defTabSz="4389219"/>
              <a:r>
                <a:rPr lang="en-US" sz="2800" dirty="0">
                  <a:solidFill>
                    <a:schemeClr val="bg1"/>
                  </a:solidFill>
                  <a:latin typeface="Trebuchet MS" pitchFamily="34" charset="0"/>
                </a:rPr>
                <a:t>When</a:t>
              </a:r>
              <a:r>
                <a:rPr lang="en-US" sz="2800" baseline="0" dirty="0">
                  <a:solidFill>
                    <a:schemeClr val="bg1"/>
                  </a:solidFill>
                  <a:latin typeface="Trebuchet MS" pitchFamily="34" charset="0"/>
                </a:rPr>
                <a:t> you are ready to print your poster</a:t>
              </a:r>
              <a:r>
                <a:rPr lang="en-US" sz="2800" dirty="0">
                  <a:solidFill>
                    <a:schemeClr val="bg1"/>
                  </a:solidFill>
                  <a:latin typeface="Trebuchet MS" pitchFamily="34" charset="0"/>
                </a:rPr>
                <a:t>,</a:t>
              </a:r>
              <a:r>
                <a:rPr lang="en-US" sz="2800" baseline="0" dirty="0">
                  <a:solidFill>
                    <a:schemeClr val="bg1"/>
                  </a:solidFill>
                  <a:latin typeface="Trebuchet MS" pitchFamily="34" charset="0"/>
                </a:rPr>
                <a:t> go online to </a:t>
              </a:r>
              <a:r>
                <a:rPr lang="en-US" sz="2800" b="0" dirty="0">
                  <a:solidFill>
                    <a:schemeClr val="bg1"/>
                  </a:solidFill>
                  <a:latin typeface="Trebuchet MS" pitchFamily="34" charset="0"/>
                </a:rPr>
                <a:t>PosterPresentations.com</a:t>
              </a:r>
              <a:br>
                <a:rPr lang="en-US" sz="2800" dirty="0">
                  <a:solidFill>
                    <a:schemeClr val="bg1"/>
                  </a:solidFill>
                  <a:latin typeface="Trebuchet MS" pitchFamily="34" charset="0"/>
                </a:rPr>
              </a:br>
              <a:endParaRPr lang="en-US" sz="2800" dirty="0">
                <a:solidFill>
                  <a:schemeClr val="bg1"/>
                </a:solidFill>
                <a:latin typeface="Trebuchet MS" pitchFamily="34" charset="0"/>
              </a:endParaRPr>
            </a:p>
            <a:p>
              <a:pPr algn="l" defTabSz="3765639"/>
              <a:r>
                <a:rPr lang="en-US" sz="2800" b="0" dirty="0">
                  <a:solidFill>
                    <a:schemeClr val="bg1"/>
                  </a:solidFill>
                  <a:latin typeface="Trebuchet MS" pitchFamily="34" charset="0"/>
                </a:rPr>
                <a:t>Need</a:t>
              </a:r>
              <a:r>
                <a:rPr lang="en-US" sz="2800" b="0" baseline="0" dirty="0">
                  <a:solidFill>
                    <a:schemeClr val="bg1"/>
                  </a:solidFill>
                  <a:latin typeface="Trebuchet MS" pitchFamily="34" charset="0"/>
                </a:rPr>
                <a:t> assistance? Call us at </a:t>
              </a:r>
              <a:r>
                <a:rPr lang="en-US" sz="2800" b="0" dirty="0">
                  <a:solidFill>
                    <a:srgbClr val="FFC000"/>
                  </a:solidFill>
                  <a:latin typeface="Trebuchet MS" pitchFamily="34" charset="0"/>
                </a:rPr>
                <a:t>1.510.649.3001</a:t>
              </a:r>
            </a:p>
            <a:p>
              <a:pPr algn="l" defTabSz="3765639"/>
              <a:endParaRPr lang="en-US" sz="3600" b="1" dirty="0">
                <a:solidFill>
                  <a:srgbClr val="FFFF00"/>
                </a:solidFill>
                <a:latin typeface="Trebuchet MS" pitchFamily="34" charset="0"/>
              </a:endParaRPr>
            </a:p>
            <a:p>
              <a:pPr algn="ctr"/>
              <a:endParaRPr lang="en-US" sz="2400" b="1" dirty="0">
                <a:solidFill>
                  <a:schemeClr val="bg1"/>
                </a:solidFill>
                <a:latin typeface="Trebuchet MS" pitchFamily="34" charset="0"/>
              </a:endParaRPr>
            </a:p>
            <a:p>
              <a:pPr algn="ctr"/>
              <a:r>
                <a:rPr lang="en-US" sz="4000" b="1" spc="600" dirty="0">
                  <a:solidFill>
                    <a:schemeClr val="bg1"/>
                  </a:solidFill>
                  <a:latin typeface="Trebuchet MS" pitchFamily="34" charset="0"/>
                </a:rPr>
                <a:t>QUICK START</a:t>
              </a:r>
            </a:p>
            <a:p>
              <a:pPr algn="ctr"/>
              <a:endParaRPr lang="en-US" sz="3200" b="1"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Zoom in and out</a:t>
              </a:r>
            </a:p>
            <a:p>
              <a:pPr marL="1892300" indent="-1892300" algn="l" defTabSz="850900"/>
              <a:r>
                <a:rPr lang="en-US" sz="2400" b="0" baseline="0" dirty="0">
                  <a:solidFill>
                    <a:schemeClr val="bg1"/>
                  </a:solidFill>
                  <a:latin typeface="Trebuchet MS" pitchFamily="34" charset="0"/>
                </a:rPr>
                <a:t>	</a:t>
              </a:r>
              <a:r>
                <a:rPr lang="en-US" sz="2400" b="0" baseline="0" dirty="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a:solidFill>
                    <a:schemeClr val="bg1">
                      <a:lumMod val="75000"/>
                    </a:schemeClr>
                  </a:solidFill>
                  <a:latin typeface="Trebuchet MS" pitchFamily="34" charset="0"/>
                </a:rPr>
                <a:t>	</a:t>
              </a:r>
              <a:r>
                <a:rPr lang="en-US" sz="2400" b="0" baseline="0" dirty="0">
                  <a:solidFill>
                    <a:schemeClr val="bg1">
                      <a:lumMod val="75000"/>
                    </a:schemeClr>
                  </a:solidFill>
                  <a:latin typeface="Trebuchet MS" pitchFamily="34" charset="0"/>
                </a:rPr>
                <a:t>Go to VIEW &gt; ZOOM.</a:t>
              </a:r>
            </a:p>
            <a:p>
              <a:pPr algn="l"/>
              <a:endParaRPr lang="en-US" sz="2800" b="0" baseline="0" dirty="0">
                <a:solidFill>
                  <a:schemeClr val="bg1"/>
                </a:solidFill>
                <a:latin typeface="Trebuchet MS" pitchFamily="34" charset="0"/>
              </a:endParaRPr>
            </a:p>
            <a:p>
              <a:pPr algn="ctr"/>
              <a:r>
                <a:rPr lang="en-US" sz="3200" b="1" baseline="0" dirty="0">
                  <a:solidFill>
                    <a:srgbClr val="FFC000"/>
                  </a:solidFill>
                  <a:latin typeface="Trebuchet MS" pitchFamily="34" charset="0"/>
                </a:rPr>
                <a:t>Title, Authors, and Affiliations</a:t>
              </a:r>
            </a:p>
            <a:p>
              <a:pPr algn="l"/>
              <a:r>
                <a:rPr lang="en-US" sz="2400" b="0" baseline="0" dirty="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The font size of your title should be bigger than your name(s) and institution name(s).</a:t>
              </a:r>
            </a:p>
            <a:p>
              <a:pPr algn="l"/>
              <a:br>
                <a:rPr lang="en-US" sz="2800" b="1" baseline="0" dirty="0">
                  <a:solidFill>
                    <a:schemeClr val="bg1"/>
                  </a:solidFill>
                  <a:latin typeface="Trebuchet MS" pitchFamily="34" charset="0"/>
                </a:rPr>
              </a:br>
              <a:endParaRPr lang="en-US" sz="2800" b="1" dirty="0">
                <a:solidFill>
                  <a:schemeClr val="bg1"/>
                </a:solidFill>
                <a:latin typeface="Trebuchet MS" pitchFamily="34" charset="0"/>
              </a:endParaRPr>
            </a:p>
            <a:p>
              <a:pPr algn="ctr"/>
              <a:endParaRPr lang="en-US" sz="2800" b="1" dirty="0">
                <a:solidFill>
                  <a:srgbClr val="FFC000"/>
                </a:solidFill>
                <a:latin typeface="Trebuchet MS" pitchFamily="34" charset="0"/>
              </a:endParaRPr>
            </a:p>
            <a:p>
              <a:pPr algn="ctr"/>
              <a:endParaRPr lang="en-US" sz="2800" b="1" dirty="0">
                <a:solidFill>
                  <a:srgbClr val="FFC000"/>
                </a:solidFill>
                <a:latin typeface="Trebuchet MS" pitchFamily="34" charset="0"/>
              </a:endParaRPr>
            </a:p>
            <a:p>
              <a:pPr algn="ctr"/>
              <a:r>
                <a:rPr lang="en-US" sz="3200" b="1" dirty="0">
                  <a:solidFill>
                    <a:srgbClr val="FFC000"/>
                  </a:solidFill>
                  <a:latin typeface="Trebuchet MS" pitchFamily="34" charset="0"/>
                </a:rPr>
                <a:t>Adding Logos</a:t>
              </a:r>
              <a:r>
                <a:rPr lang="en-US" sz="3200" b="1" baseline="0" dirty="0">
                  <a:solidFill>
                    <a:srgbClr val="FFC000"/>
                  </a:solidFill>
                  <a:latin typeface="Trebuchet MS" pitchFamily="34" charset="0"/>
                </a:rPr>
                <a:t> / Seals</a:t>
              </a:r>
            </a:p>
            <a:p>
              <a:pPr algn="l"/>
              <a:r>
                <a:rPr lang="en-US" sz="2400"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a:solidFill>
                  <a:schemeClr val="bg1">
                    <a:lumMod val="75000"/>
                  </a:schemeClr>
                </a:solidFill>
                <a:latin typeface="Trebuchet MS" pitchFamily="34" charset="0"/>
              </a:endParaRPr>
            </a:p>
            <a:p>
              <a:pPr algn="l"/>
              <a:r>
                <a:rPr lang="en-US" sz="2400" b="1" spc="300" baseline="0" dirty="0">
                  <a:solidFill>
                    <a:srgbClr val="FFC000"/>
                  </a:solidFill>
                  <a:latin typeface="Trebuchet MS" pitchFamily="34" charset="0"/>
                </a:rPr>
                <a:t>TIP:</a:t>
              </a:r>
              <a:r>
                <a:rPr lang="en-US" sz="2400" b="1" spc="0" baseline="0" dirty="0">
                  <a:solidFill>
                    <a:srgbClr val="FFC000"/>
                  </a:solidFill>
                  <a:latin typeface="Trebuchet MS" pitchFamily="34" charset="0"/>
                </a:rPr>
                <a:t> </a:t>
              </a:r>
              <a:r>
                <a:rPr lang="en-US" sz="2400" b="0" baseline="0" dirty="0">
                  <a:solidFill>
                    <a:schemeClr val="bg1">
                      <a:lumMod val="75000"/>
                    </a:schemeClr>
                  </a:solidFill>
                  <a:latin typeface="Trebuchet MS" pitchFamily="34" charset="0"/>
                </a:rPr>
                <a:t>See if your school’s logo is available on our free poster templates page.</a:t>
              </a:r>
            </a:p>
            <a:p>
              <a:pPr algn="l"/>
              <a:endParaRPr lang="en-US" sz="2400" b="0" baseline="0" dirty="0">
                <a:latin typeface="Trebuchet MS" pitchFamily="34" charset="0"/>
              </a:endParaRPr>
            </a:p>
            <a:p>
              <a:pPr algn="ctr"/>
              <a:r>
                <a:rPr lang="en-US" sz="3200" b="1" baseline="0" dirty="0">
                  <a:solidFill>
                    <a:srgbClr val="FFC000"/>
                  </a:solidFill>
                  <a:latin typeface="Trebuchet MS" pitchFamily="34" charset="0"/>
                </a:rPr>
                <a:t>Photographs / Graphics</a:t>
              </a:r>
            </a:p>
            <a:p>
              <a:pPr algn="l" defTabSz="977900"/>
              <a:r>
                <a:rPr lang="en-US" sz="2400"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a:solidFill>
                    <a:schemeClr val="bg1">
                      <a:lumMod val="75000"/>
                    </a:schemeClr>
                  </a:solidFill>
                  <a:latin typeface="Trebuchet MS" pitchFamily="34" charset="0"/>
                </a:rPr>
                <a:t>disproportionally.</a:t>
              </a:r>
            </a:p>
            <a:p>
              <a:pPr algn="l" defTabSz="977900"/>
              <a:endParaRPr lang="en-US" sz="2400" b="0" baseline="0" dirty="0">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endParaRPr lang="en-US" sz="2800" b="1" baseline="0" dirty="0">
                <a:solidFill>
                  <a:srgbClr val="FFC000"/>
                </a:solidFill>
                <a:latin typeface="Trebuchet MS" pitchFamily="34" charset="0"/>
              </a:endParaRPr>
            </a:p>
            <a:p>
              <a:pPr algn="ctr"/>
              <a:r>
                <a:rPr lang="en-US" sz="3200" b="1" baseline="0" dirty="0">
                  <a:solidFill>
                    <a:srgbClr val="FFC000"/>
                  </a:solidFill>
                  <a:latin typeface="Trebuchet MS" pitchFamily="34" charset="0"/>
                </a:rPr>
                <a:t>Image Quality Check</a:t>
              </a:r>
            </a:p>
            <a:p>
              <a:pPr lvl="0" algn="l" defTabSz="977900"/>
              <a:r>
                <a:rPr lang="en-US" sz="2400" b="0" baseline="0" dirty="0">
                  <a:solidFill>
                    <a:schemeClr val="bg1">
                      <a:lumMod val="75000"/>
                    </a:schemeClr>
                  </a:solidFill>
                  <a:latin typeface="Trebuchet MS" pitchFamily="34" charset="0"/>
                </a:rPr>
                <a:t>Zoom in and look at your images at 100% magnification. If they look good they will print well. </a:t>
              </a:r>
              <a:endParaRPr lang="en-US" sz="2800" b="0" dirty="0">
                <a:latin typeface="Trebuchet MS" pitchFamily="34" charset="0"/>
              </a:endParaRPr>
            </a:p>
          </p:txBody>
        </p:sp>
        <p:cxnSp>
          <p:nvCxnSpPr>
            <p:cNvPr id="55" name="Straight Connector 54"/>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userDrawn="1"/>
          </p:nvPicPr>
          <p:blipFill>
            <a:blip r:embed="rId11"/>
            <a:stretch>
              <a:fillRect/>
            </a:stretch>
          </p:blipFill>
          <p:spPr>
            <a:xfrm>
              <a:off x="-10740740" y="10261718"/>
              <a:ext cx="1597666" cy="1201935"/>
            </a:xfrm>
            <a:prstGeom prst="rect">
              <a:avLst/>
            </a:prstGeom>
          </p:spPr>
        </p:pic>
        <p:pic>
          <p:nvPicPr>
            <p:cNvPr id="57" name="Picture 56"/>
            <p:cNvPicPr>
              <a:picLocks noChangeAspect="1"/>
            </p:cNvPicPr>
            <p:nvPr userDrawn="1"/>
          </p:nvPicPr>
          <p:blipFill>
            <a:blip r:embed="rId12"/>
            <a:stretch>
              <a:fillRect/>
            </a:stretch>
          </p:blipFill>
          <p:spPr>
            <a:xfrm>
              <a:off x="-10732765" y="15696927"/>
              <a:ext cx="9986808" cy="1053596"/>
            </a:xfrm>
            <a:prstGeom prst="rect">
              <a:avLst/>
            </a:prstGeom>
          </p:spPr>
        </p:pic>
        <p:grpSp>
          <p:nvGrpSpPr>
            <p:cNvPr id="58" name="Group 57"/>
            <p:cNvGrpSpPr/>
            <p:nvPr userDrawn="1"/>
          </p:nvGrpSpPr>
          <p:grpSpPr>
            <a:xfrm>
              <a:off x="-9744993" y="23540957"/>
              <a:ext cx="7531182" cy="2120439"/>
              <a:chOff x="-4470427" y="11016658"/>
              <a:chExt cx="3470785" cy="974220"/>
            </a:xfrm>
          </p:grpSpPr>
          <p:grpSp>
            <p:nvGrpSpPr>
              <p:cNvPr id="64" name="Group 63"/>
              <p:cNvGrpSpPr/>
              <p:nvPr userDrawn="1"/>
            </p:nvGrpSpPr>
            <p:grpSpPr>
              <a:xfrm>
                <a:off x="-2783495" y="11060886"/>
                <a:ext cx="624431" cy="893535"/>
                <a:chOff x="-3958697" y="11117435"/>
                <a:chExt cx="779338" cy="1280430"/>
              </a:xfrm>
            </p:grpSpPr>
            <p:pic>
              <p:nvPicPr>
                <p:cNvPr id="70" name="Picture 69"/>
                <p:cNvPicPr>
                  <a:picLocks noChangeAspect="1"/>
                </p:cNvPicPr>
                <p:nvPr userDrawn="1"/>
              </p:nvPicPr>
              <p:blipFill>
                <a:blip r:embed="rId13"/>
                <a:stretch>
                  <a:fillRect/>
                </a:stretch>
              </p:blipFill>
              <p:spPr>
                <a:xfrm>
                  <a:off x="-3948160" y="11117435"/>
                  <a:ext cx="768801" cy="1090857"/>
                </a:xfrm>
                <a:prstGeom prst="rect">
                  <a:avLst/>
                </a:prstGeom>
              </p:spPr>
            </p:pic>
            <p:sp>
              <p:nvSpPr>
                <p:cNvPr id="71" name="TextBox 70"/>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a:solidFill>
                        <a:schemeClr val="tx1"/>
                      </a:solidFill>
                    </a:rPr>
                    <a:t>ORIGINAL</a:t>
                  </a:r>
                </a:p>
              </p:txBody>
            </p:sp>
          </p:grpSp>
          <p:grpSp>
            <p:nvGrpSpPr>
              <p:cNvPr id="65" name="Group 64"/>
              <p:cNvGrpSpPr/>
              <p:nvPr userDrawn="1"/>
            </p:nvGrpSpPr>
            <p:grpSpPr>
              <a:xfrm>
                <a:off x="-2033159" y="11060889"/>
                <a:ext cx="1033517" cy="893529"/>
                <a:chOff x="-2921738" y="11200127"/>
                <a:chExt cx="1420279" cy="1227904"/>
              </a:xfrm>
            </p:grpSpPr>
            <p:pic>
              <p:nvPicPr>
                <p:cNvPr id="68" name="Picture 67"/>
                <p:cNvPicPr>
                  <a:picLocks noChangeAspect="1"/>
                </p:cNvPicPr>
                <p:nvPr userDrawn="1"/>
              </p:nvPicPr>
              <p:blipFill>
                <a:blip r:embed="rId13"/>
                <a:stretch>
                  <a:fillRect/>
                </a:stretch>
              </p:blipFill>
              <p:spPr>
                <a:xfrm>
                  <a:off x="-2921738" y="11200127"/>
                  <a:ext cx="1420279" cy="1029694"/>
                </a:xfrm>
                <a:prstGeom prst="rect">
                  <a:avLst/>
                </a:prstGeom>
              </p:spPr>
            </p:pic>
            <p:sp>
              <p:nvSpPr>
                <p:cNvPr id="69" name="TextBox 68"/>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a:solidFill>
                        <a:schemeClr val="bg1"/>
                      </a:solidFill>
                    </a:rPr>
                    <a:t>DISTORTED</a:t>
                  </a:r>
                  <a:endParaRPr lang="en-US" sz="700" b="1" dirty="0">
                    <a:solidFill>
                      <a:schemeClr val="bg1"/>
                    </a:solidFill>
                  </a:endParaRPr>
                </a:p>
              </p:txBody>
            </p:sp>
          </p:grpSp>
          <p:pic>
            <p:nvPicPr>
              <p:cNvPr id="66" name="Picture 65"/>
              <p:cNvPicPr>
                <a:picLocks noChangeAspect="1"/>
              </p:cNvPicPr>
              <p:nvPr userDrawn="1"/>
            </p:nvPicPr>
            <p:blipFill>
              <a:blip r:embed="rId14"/>
              <a:stretch>
                <a:fillRect/>
              </a:stretch>
            </p:blipFill>
            <p:spPr>
              <a:xfrm>
                <a:off x="-4470427" y="11016658"/>
                <a:ext cx="1098742" cy="847761"/>
              </a:xfrm>
              <a:prstGeom prst="rect">
                <a:avLst/>
              </a:prstGeom>
            </p:spPr>
          </p:pic>
          <p:sp>
            <p:nvSpPr>
              <p:cNvPr id="67" name="TextBox 66"/>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a:solidFill>
                      <a:schemeClr val="bg1"/>
                    </a:solidFill>
                  </a:rPr>
                  <a:t>Corner</a:t>
                </a:r>
                <a:r>
                  <a:rPr lang="en-US" sz="1600" baseline="0" dirty="0">
                    <a:solidFill>
                      <a:schemeClr val="bg1"/>
                    </a:solidFill>
                  </a:rPr>
                  <a:t> handles</a:t>
                </a:r>
                <a:endParaRPr lang="en-US" sz="1600" dirty="0">
                  <a:solidFill>
                    <a:schemeClr val="bg1"/>
                  </a:solidFill>
                </a:endParaRPr>
              </a:p>
            </p:txBody>
          </p:sp>
        </p:grpSp>
        <p:grpSp>
          <p:nvGrpSpPr>
            <p:cNvPr id="59" name="Group 58"/>
            <p:cNvGrpSpPr/>
            <p:nvPr userDrawn="1"/>
          </p:nvGrpSpPr>
          <p:grpSpPr>
            <a:xfrm>
              <a:off x="-10398793" y="27751410"/>
              <a:ext cx="9323012" cy="2453251"/>
              <a:chOff x="-4754996" y="12734136"/>
              <a:chExt cx="4296559" cy="1127128"/>
            </a:xfrm>
          </p:grpSpPr>
          <p:graphicFrame>
            <p:nvGraphicFramePr>
              <p:cNvPr id="60" name="Object 59"/>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3166" name="Image" r:id="rId15" imgW="1828440" imgH="1117440" progId="Photoshop.Image.13">
                      <p:embed/>
                    </p:oleObj>
                  </mc:Choice>
                  <mc:Fallback>
                    <p:oleObj name="Image" r:id="rId15" imgW="1828440" imgH="1117440" progId="Photoshop.Image.13">
                      <p:embed/>
                      <p:pic>
                        <p:nvPicPr>
                          <p:cNvPr id="0" name=""/>
                          <p:cNvPicPr/>
                          <p:nvPr/>
                        </p:nvPicPr>
                        <p:blipFill>
                          <a:blip r:embed="rId16"/>
                          <a:stretch>
                            <a:fillRect/>
                          </a:stretch>
                        </p:blipFill>
                        <p:spPr>
                          <a:xfrm>
                            <a:off x="-4533347" y="12734142"/>
                            <a:ext cx="1828800" cy="1117600"/>
                          </a:xfrm>
                          <a:prstGeom prst="rect">
                            <a:avLst/>
                          </a:prstGeom>
                        </p:spPr>
                      </p:pic>
                    </p:oleObj>
                  </mc:Fallback>
                </mc:AlternateContent>
              </a:graphicData>
            </a:graphic>
          </p:graphicFrame>
          <p:graphicFrame>
            <p:nvGraphicFramePr>
              <p:cNvPr id="61" name="Object 60"/>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3167" name="Image" r:id="rId17" imgW="1828440" imgH="1117440" progId="Photoshop.Image.13">
                      <p:embed/>
                    </p:oleObj>
                  </mc:Choice>
                  <mc:Fallback>
                    <p:oleObj name="Image" r:id="rId17" imgW="1828440" imgH="1117440" progId="Photoshop.Image.13">
                      <p:embed/>
                      <p:pic>
                        <p:nvPicPr>
                          <p:cNvPr id="0" name=""/>
                          <p:cNvPicPr/>
                          <p:nvPr/>
                        </p:nvPicPr>
                        <p:blipFill>
                          <a:blip r:embed="rId18"/>
                          <a:stretch>
                            <a:fillRect/>
                          </a:stretch>
                        </p:blipFill>
                        <p:spPr>
                          <a:xfrm>
                            <a:off x="-2456641" y="12737835"/>
                            <a:ext cx="1828800" cy="1117600"/>
                          </a:xfrm>
                          <a:prstGeom prst="rect">
                            <a:avLst/>
                          </a:prstGeom>
                        </p:spPr>
                      </p:pic>
                    </p:oleObj>
                  </mc:Fallback>
                </mc:AlternateContent>
              </a:graphicData>
            </a:graphic>
          </p:graphicFrame>
          <p:sp>
            <p:nvSpPr>
              <p:cNvPr id="62" name="TextBox 61"/>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a:solidFill>
                      <a:srgbClr val="92D050"/>
                    </a:solidFill>
                  </a:rPr>
                  <a:t>Good</a:t>
                </a:r>
                <a:r>
                  <a:rPr lang="en-US" sz="1600" baseline="0" dirty="0">
                    <a:solidFill>
                      <a:srgbClr val="92D050"/>
                    </a:solidFill>
                  </a:rPr>
                  <a:t> </a:t>
                </a:r>
                <a:r>
                  <a:rPr lang="en-US" sz="1600" baseline="0" dirty="0">
                    <a:solidFill>
                      <a:schemeClr val="bg1"/>
                    </a:solidFill>
                  </a:rPr>
                  <a:t>printing quality</a:t>
                </a:r>
                <a:endParaRPr lang="en-US" sz="1600" dirty="0">
                  <a:solidFill>
                    <a:schemeClr val="bg1"/>
                  </a:solidFill>
                </a:endParaRPr>
              </a:p>
            </p:txBody>
          </p:sp>
          <p:sp>
            <p:nvSpPr>
              <p:cNvPr id="63" name="TextBox 62"/>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a:solidFill>
                      <a:srgbClr val="FF0000"/>
                    </a:solidFill>
                  </a:rPr>
                  <a:t>Bad </a:t>
                </a:r>
                <a:r>
                  <a:rPr lang="en-US" sz="1600" dirty="0">
                    <a:solidFill>
                      <a:schemeClr val="bg1"/>
                    </a:solidFill>
                  </a:rPr>
                  <a:t>printing quality</a:t>
                </a:r>
              </a:p>
            </p:txBody>
          </p:sp>
        </p:grpSp>
      </p:grpSp>
      <p:sp>
        <p:nvSpPr>
          <p:cNvPr id="38" name="Text Box 14"/>
          <p:cNvSpPr txBox="1">
            <a:spLocks noChangeArrowheads="1"/>
          </p:cNvSpPr>
          <p:nvPr userDrawn="1"/>
        </p:nvSpPr>
        <p:spPr bwMode="auto">
          <a:xfrm>
            <a:off x="1567305" y="32315729"/>
            <a:ext cx="2514600" cy="336819"/>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4"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91425" y="6378481"/>
            <a:ext cx="10056813" cy="7503570"/>
          </a:xfrm>
        </p:spPr>
        <p:txBody>
          <a:bodyPr/>
          <a:lstStyle/>
          <a:p>
            <a:pPr algn="just"/>
            <a:r>
              <a:rPr lang="en-US" sz="4400" dirty="0"/>
              <a:t>Pars is a walking and dancing robot that has been developed with open source software and hardware. </a:t>
            </a:r>
          </a:p>
          <a:p>
            <a:pPr algn="just"/>
            <a:r>
              <a:rPr lang="en-US" sz="4400" dirty="0"/>
              <a:t>Pars is based on Spierce Technology’s walking robot mePed V2 (version 2). </a:t>
            </a:r>
          </a:p>
          <a:p>
            <a:pPr algn="just"/>
            <a:r>
              <a:rPr lang="en-US" sz="4400" dirty="0"/>
              <a:t>The core of Pars is the small yet powerful Arduino Nano microcontroller and eight servos that allow Pars to move freely as commanded by an Infrared Remote Control.</a:t>
            </a:r>
          </a:p>
        </p:txBody>
      </p:sp>
      <p:sp>
        <p:nvSpPr>
          <p:cNvPr id="3" name="Text Placeholder 2"/>
          <p:cNvSpPr>
            <a:spLocks noGrp="1"/>
          </p:cNvSpPr>
          <p:nvPr>
            <p:ph type="body" sz="quarter" idx="11"/>
          </p:nvPr>
        </p:nvSpPr>
        <p:spPr>
          <a:xfrm>
            <a:off x="509578" y="5417944"/>
            <a:ext cx="10048875" cy="1015655"/>
          </a:xfrm>
        </p:spPr>
        <p:txBody>
          <a:bodyPr/>
          <a:lstStyle/>
          <a:p>
            <a:r>
              <a:rPr lang="en-US" sz="5400" dirty="0"/>
              <a:t>INTRODUCTION</a:t>
            </a:r>
          </a:p>
        </p:txBody>
      </p:sp>
      <p:sp>
        <p:nvSpPr>
          <p:cNvPr id="4" name="Text Placeholder 3"/>
          <p:cNvSpPr>
            <a:spLocks noGrp="1"/>
          </p:cNvSpPr>
          <p:nvPr>
            <p:ph type="body" sz="quarter" idx="20"/>
          </p:nvPr>
        </p:nvSpPr>
        <p:spPr>
          <a:xfrm>
            <a:off x="420133" y="13836478"/>
            <a:ext cx="10050462" cy="1015655"/>
          </a:xfrm>
        </p:spPr>
        <p:txBody>
          <a:bodyPr/>
          <a:lstStyle/>
          <a:p>
            <a:r>
              <a:rPr lang="en-US" sz="5400" dirty="0"/>
              <a:t>OBJECTIVES</a:t>
            </a:r>
          </a:p>
        </p:txBody>
      </p:sp>
      <p:sp>
        <p:nvSpPr>
          <p:cNvPr id="5" name="Text Placeholder 4"/>
          <p:cNvSpPr>
            <a:spLocks noGrp="1"/>
          </p:cNvSpPr>
          <p:nvPr>
            <p:ph type="body" sz="quarter" idx="21"/>
          </p:nvPr>
        </p:nvSpPr>
        <p:spPr>
          <a:xfrm>
            <a:off x="11536321" y="13151364"/>
            <a:ext cx="10048874" cy="18201884"/>
          </a:xfrm>
        </p:spPr>
        <p:txBody>
          <a:bodyPr/>
          <a:lstStyle/>
          <a:p>
            <a:pPr marL="571500" indent="-571500" algn="just">
              <a:buFontTx/>
              <a:buChar char="-"/>
            </a:pPr>
            <a:r>
              <a:rPr lang="en-US" sz="4400" dirty="0"/>
              <a:t>Forty (40) M3 x 10mm Screws.</a:t>
            </a:r>
          </a:p>
          <a:p>
            <a:pPr marL="571500" indent="-571500" algn="just">
              <a:buFontTx/>
              <a:buChar char="-"/>
            </a:pPr>
            <a:r>
              <a:rPr lang="en-US" sz="4400" dirty="0"/>
              <a:t>Sixteen (16) M3 x 16mm Screws.</a:t>
            </a:r>
          </a:p>
          <a:p>
            <a:pPr marL="571500" indent="-571500" algn="just">
              <a:buFontTx/>
              <a:buChar char="-"/>
            </a:pPr>
            <a:r>
              <a:rPr lang="en-US" sz="4400" dirty="0"/>
              <a:t>Twenty-eight (28) M3 Hex Nuts.</a:t>
            </a:r>
          </a:p>
          <a:p>
            <a:pPr marL="571500" indent="-571500" algn="just">
              <a:buFontTx/>
              <a:buChar char="-"/>
            </a:pPr>
            <a:r>
              <a:rPr lang="en-US" sz="4400" dirty="0"/>
              <a:t>Thirty-two (32) M3 Nyloc Hex Nuts.</a:t>
            </a:r>
          </a:p>
          <a:p>
            <a:pPr marL="571500" indent="-571500" algn="just">
              <a:buFontTx/>
              <a:buChar char="-"/>
            </a:pPr>
            <a:r>
              <a:rPr lang="en-US" sz="4400" dirty="0"/>
              <a:t>Four (4) Circuit Board Spacers.</a:t>
            </a:r>
          </a:p>
          <a:p>
            <a:pPr marL="571500" indent="-571500" algn="just">
              <a:buFontTx/>
              <a:buChar char="-"/>
            </a:pPr>
            <a:r>
              <a:rPr lang="en-US" sz="4400" dirty="0"/>
              <a:t>One (1) mePed Circuit Board.</a:t>
            </a:r>
          </a:p>
          <a:p>
            <a:pPr marL="571500" indent="-571500" algn="just">
              <a:buFontTx/>
              <a:buChar char="-"/>
            </a:pPr>
            <a:r>
              <a:rPr lang="en-US" sz="4400" dirty="0"/>
              <a:t>One (1) Infrared Sensor.</a:t>
            </a:r>
          </a:p>
          <a:p>
            <a:pPr marL="571500" indent="-571500" algn="just">
              <a:buFontTx/>
              <a:buChar char="-"/>
            </a:pPr>
            <a:r>
              <a:rPr lang="en-US" sz="4400" dirty="0"/>
              <a:t>One (1) AA Battery Holder.</a:t>
            </a:r>
          </a:p>
          <a:p>
            <a:pPr marL="571500" indent="-571500" algn="just">
              <a:buFont typeface="Arial" panose="020B0604020202020204" pitchFamily="34" charset="0"/>
              <a:buChar char="•"/>
            </a:pPr>
            <a:r>
              <a:rPr lang="en-US" sz="4400" dirty="0"/>
              <a:t>One (1) color LED.</a:t>
            </a:r>
          </a:p>
          <a:p>
            <a:pPr marL="571500" indent="-571500" algn="just">
              <a:buFont typeface="Arial" panose="020B0604020202020204" pitchFamily="34" charset="0"/>
              <a:buChar char="•"/>
            </a:pPr>
            <a:r>
              <a:rPr lang="en-US" sz="4400" dirty="0"/>
              <a:t>One (1) Passive Buzzer.</a:t>
            </a:r>
          </a:p>
          <a:p>
            <a:pPr marL="571500" indent="-571500" algn="just">
              <a:buFont typeface="Arial" panose="020B0604020202020204" pitchFamily="34" charset="0"/>
              <a:buChar char="•"/>
            </a:pPr>
            <a:r>
              <a:rPr lang="en-US" sz="4400" dirty="0"/>
              <a:t>Four (4) AA Batteries.</a:t>
            </a:r>
          </a:p>
          <a:p>
            <a:pPr marL="571500" indent="-571500" algn="just">
              <a:buFont typeface="Arial" panose="020B0604020202020204" pitchFamily="34" charset="0"/>
              <a:buChar char="•"/>
            </a:pPr>
            <a:r>
              <a:rPr lang="en-US" sz="4400" dirty="0"/>
              <a:t>Wire.</a:t>
            </a:r>
          </a:p>
          <a:p>
            <a:pPr marL="571500" indent="-571500" algn="just">
              <a:buFont typeface="Arial" panose="020B0604020202020204" pitchFamily="34" charset="0"/>
              <a:buChar char="•"/>
            </a:pPr>
            <a:r>
              <a:rPr lang="en-US" sz="4400" dirty="0"/>
              <a:t>Optional soldering supplies.</a:t>
            </a:r>
          </a:p>
          <a:p>
            <a:pPr marL="571500" indent="-571500">
              <a:buFont typeface="Arial" panose="020B0604020202020204" pitchFamily="34" charset="0"/>
              <a:buChar char="•"/>
            </a:pPr>
            <a:endParaRPr lang="en-US" sz="4400" dirty="0"/>
          </a:p>
          <a:p>
            <a:pPr marL="571500" indent="-571500">
              <a:buFont typeface="Arial" panose="020B0604020202020204" pitchFamily="34" charset="0"/>
              <a:buChar char="•"/>
            </a:pPr>
            <a:endParaRPr lang="en-US" sz="4400" dirty="0"/>
          </a:p>
          <a:p>
            <a:pPr marL="571500" indent="-571500">
              <a:buFont typeface="Arial" panose="020B0604020202020204" pitchFamily="34" charset="0"/>
              <a:buChar char="•"/>
            </a:pPr>
            <a:endParaRPr lang="en-US" sz="4400" dirty="0"/>
          </a:p>
          <a:p>
            <a:pPr marL="571500" indent="-571500">
              <a:buFont typeface="Arial" panose="020B0604020202020204" pitchFamily="34" charset="0"/>
              <a:buChar char="•"/>
            </a:pPr>
            <a:endParaRPr lang="en-US" sz="4400" dirty="0"/>
          </a:p>
          <a:p>
            <a:pPr marL="571500" indent="-571500">
              <a:buFont typeface="Arial" panose="020B0604020202020204" pitchFamily="34" charset="0"/>
              <a:buChar char="•"/>
            </a:pPr>
            <a:endParaRPr lang="en-US" sz="4400" dirty="0"/>
          </a:p>
          <a:p>
            <a:pPr marL="571500" indent="-571500">
              <a:buFont typeface="Arial" panose="020B0604020202020204" pitchFamily="34" charset="0"/>
              <a:buChar char="•"/>
            </a:pPr>
            <a:endParaRPr lang="en-US" sz="4400" dirty="0"/>
          </a:p>
          <a:p>
            <a:pPr marL="571500" indent="-571500">
              <a:buFont typeface="Arial" panose="020B0604020202020204" pitchFamily="34" charset="0"/>
              <a:buChar char="•"/>
            </a:pPr>
            <a:endParaRPr lang="en-US" sz="4400" dirty="0"/>
          </a:p>
          <a:p>
            <a:pPr algn="just"/>
            <a:endParaRPr lang="en-US" sz="4400" dirty="0"/>
          </a:p>
          <a:p>
            <a:endParaRPr lang="en-US" sz="4400" dirty="0"/>
          </a:p>
        </p:txBody>
      </p:sp>
      <p:sp>
        <p:nvSpPr>
          <p:cNvPr id="6" name="Text Placeholder 5"/>
          <p:cNvSpPr>
            <a:spLocks noGrp="1"/>
          </p:cNvSpPr>
          <p:nvPr>
            <p:ph type="body" sz="quarter" idx="22"/>
          </p:nvPr>
        </p:nvSpPr>
        <p:spPr>
          <a:xfrm>
            <a:off x="11404205" y="5780033"/>
            <a:ext cx="10048875" cy="1015655"/>
          </a:xfrm>
        </p:spPr>
        <p:txBody>
          <a:bodyPr/>
          <a:lstStyle/>
          <a:p>
            <a:r>
              <a:rPr lang="en-US" sz="5400" dirty="0"/>
              <a:t>MATERIALS AND METHODS</a:t>
            </a:r>
          </a:p>
        </p:txBody>
      </p:sp>
      <p:sp>
        <p:nvSpPr>
          <p:cNvPr id="7" name="Text Placeholder 6"/>
          <p:cNvSpPr>
            <a:spLocks noGrp="1"/>
          </p:cNvSpPr>
          <p:nvPr>
            <p:ph type="body" sz="quarter" idx="23"/>
          </p:nvPr>
        </p:nvSpPr>
        <p:spPr>
          <a:xfrm>
            <a:off x="22520905" y="7564851"/>
            <a:ext cx="10048874" cy="8857787"/>
          </a:xfrm>
        </p:spPr>
        <p:txBody>
          <a:bodyPr/>
          <a:lstStyle/>
          <a:p>
            <a:pPr algn="just"/>
            <a:r>
              <a:rPr lang="en-US" sz="4400" dirty="0"/>
              <a:t>The method consisted on adding more functionality to mePed V2.0 by improving already developed behavior and adding more complex behavior such as dancing or playing music (see usage) through programming functions and the use of input received via an ultrasonic sensor. </a:t>
            </a:r>
          </a:p>
          <a:p>
            <a:pPr algn="just"/>
            <a:r>
              <a:rPr lang="en-US" sz="4400" dirty="0"/>
              <a:t>The method most used during the programming was the abstraction of functionality that serve as building blocks for more complex functionality.</a:t>
            </a:r>
          </a:p>
          <a:p>
            <a:endParaRPr lang="en-US" sz="4400" dirty="0"/>
          </a:p>
        </p:txBody>
      </p:sp>
      <p:sp>
        <p:nvSpPr>
          <p:cNvPr id="8" name="Text Placeholder 7"/>
          <p:cNvSpPr>
            <a:spLocks noGrp="1"/>
          </p:cNvSpPr>
          <p:nvPr>
            <p:ph type="body" sz="quarter" idx="24"/>
          </p:nvPr>
        </p:nvSpPr>
        <p:spPr>
          <a:xfrm>
            <a:off x="22377404" y="5718200"/>
            <a:ext cx="10058400" cy="1846651"/>
          </a:xfrm>
        </p:spPr>
        <p:txBody>
          <a:bodyPr/>
          <a:lstStyle/>
          <a:p>
            <a:r>
              <a:rPr lang="en-US" sz="5400" dirty="0"/>
              <a:t>MATERIALS AND METHODS (CONT.)</a:t>
            </a:r>
          </a:p>
        </p:txBody>
      </p:sp>
      <p:sp>
        <p:nvSpPr>
          <p:cNvPr id="9" name="Text Placeholder 8"/>
          <p:cNvSpPr>
            <a:spLocks noGrp="1"/>
          </p:cNvSpPr>
          <p:nvPr>
            <p:ph type="body" sz="quarter" idx="25"/>
          </p:nvPr>
        </p:nvSpPr>
        <p:spPr>
          <a:xfrm>
            <a:off x="33358541" y="5417944"/>
            <a:ext cx="10047018" cy="1015655"/>
          </a:xfrm>
        </p:spPr>
        <p:txBody>
          <a:bodyPr/>
          <a:lstStyle/>
          <a:p>
            <a:r>
              <a:rPr lang="en-US" sz="5400" dirty="0"/>
              <a:t>CONCLUSIONS</a:t>
            </a:r>
          </a:p>
        </p:txBody>
      </p:sp>
      <p:sp>
        <p:nvSpPr>
          <p:cNvPr id="10" name="Text Placeholder 9"/>
          <p:cNvSpPr>
            <a:spLocks noGrp="1"/>
          </p:cNvSpPr>
          <p:nvPr>
            <p:ph type="body" sz="quarter" idx="26"/>
          </p:nvPr>
        </p:nvSpPr>
        <p:spPr>
          <a:xfrm>
            <a:off x="33358541" y="6935959"/>
            <a:ext cx="10047018" cy="6691040"/>
          </a:xfrm>
        </p:spPr>
        <p:txBody>
          <a:bodyPr/>
          <a:lstStyle/>
          <a:p>
            <a:pPr algn="just"/>
            <a:r>
              <a:rPr lang="en-US" sz="4400" dirty="0"/>
              <a:t>The power of open source software and hardware make it possible for the rookie engineers to build circuitry that is controlled via a microcontroller such as the Arduino that makes it possible to complete useful projects at low costs while providing a great learning experience.</a:t>
            </a:r>
          </a:p>
          <a:p>
            <a:pPr algn="just"/>
            <a:endParaRPr lang="en-US" sz="4400" dirty="0"/>
          </a:p>
        </p:txBody>
      </p:sp>
      <p:sp>
        <p:nvSpPr>
          <p:cNvPr id="11" name="Text Placeholder 10"/>
          <p:cNvSpPr>
            <a:spLocks noGrp="1"/>
          </p:cNvSpPr>
          <p:nvPr>
            <p:ph type="body" sz="quarter" idx="27"/>
          </p:nvPr>
        </p:nvSpPr>
        <p:spPr>
          <a:xfrm>
            <a:off x="33352757" y="24822427"/>
            <a:ext cx="10047018" cy="1015655"/>
          </a:xfrm>
        </p:spPr>
        <p:txBody>
          <a:bodyPr/>
          <a:lstStyle/>
          <a:p>
            <a:r>
              <a:rPr lang="en-US" sz="5400" dirty="0"/>
              <a:t>References</a:t>
            </a:r>
          </a:p>
        </p:txBody>
      </p:sp>
      <p:sp>
        <p:nvSpPr>
          <p:cNvPr id="12" name="Text Placeholder 11"/>
          <p:cNvSpPr>
            <a:spLocks noGrp="1"/>
          </p:cNvSpPr>
          <p:nvPr>
            <p:ph type="body" sz="quarter" idx="28"/>
          </p:nvPr>
        </p:nvSpPr>
        <p:spPr>
          <a:xfrm>
            <a:off x="33561279" y="25912288"/>
            <a:ext cx="10052050" cy="3576341"/>
          </a:xfrm>
        </p:spPr>
        <p:txBody>
          <a:bodyPr/>
          <a:lstStyle/>
          <a:p>
            <a:r>
              <a:rPr lang="en-US" sz="4400" dirty="0"/>
              <a:t>http://www.meped.io/mepedv2</a:t>
            </a:r>
          </a:p>
          <a:p>
            <a:r>
              <a:rPr lang="en-US" sz="4400" dirty="0"/>
              <a:t>https://www.arduino.cc/</a:t>
            </a:r>
          </a:p>
          <a:p>
            <a:r>
              <a:rPr lang="en-US" sz="4400" dirty="0"/>
              <a:t>https://www.posterpresentations.com/</a:t>
            </a:r>
          </a:p>
          <a:p>
            <a:endParaRPr lang="en-US" sz="4400" dirty="0"/>
          </a:p>
        </p:txBody>
      </p:sp>
      <p:sp>
        <p:nvSpPr>
          <p:cNvPr id="13" name="Text Placeholder 12"/>
          <p:cNvSpPr>
            <a:spLocks noGrp="1"/>
          </p:cNvSpPr>
          <p:nvPr>
            <p:ph type="body" sz="quarter" idx="29"/>
          </p:nvPr>
        </p:nvSpPr>
        <p:spPr>
          <a:xfrm>
            <a:off x="33363573" y="29158292"/>
            <a:ext cx="10047018" cy="1015655"/>
          </a:xfrm>
        </p:spPr>
        <p:txBody>
          <a:bodyPr/>
          <a:lstStyle/>
          <a:p>
            <a:r>
              <a:rPr lang="en-US" sz="5400" dirty="0"/>
              <a:t>Contact</a:t>
            </a:r>
          </a:p>
        </p:txBody>
      </p:sp>
      <p:sp>
        <p:nvSpPr>
          <p:cNvPr id="14" name="Text Placeholder 13"/>
          <p:cNvSpPr>
            <a:spLocks noGrp="1"/>
          </p:cNvSpPr>
          <p:nvPr>
            <p:ph type="body" sz="quarter" idx="30"/>
          </p:nvPr>
        </p:nvSpPr>
        <p:spPr>
          <a:xfrm>
            <a:off x="33561279" y="30552718"/>
            <a:ext cx="10052050" cy="1138751"/>
          </a:xfrm>
        </p:spPr>
        <p:txBody>
          <a:bodyPr/>
          <a:lstStyle/>
          <a:p>
            <a:r>
              <a:rPr lang="en-US" sz="4400" dirty="0"/>
              <a:t>Email: Alfonzo.laya@go.shoreline.edu</a:t>
            </a:r>
          </a:p>
        </p:txBody>
      </p:sp>
      <p:sp>
        <p:nvSpPr>
          <p:cNvPr id="15" name="Text Placeholder 14"/>
          <p:cNvSpPr>
            <a:spLocks noGrp="1"/>
          </p:cNvSpPr>
          <p:nvPr>
            <p:ph type="body" sz="quarter" idx="96"/>
          </p:nvPr>
        </p:nvSpPr>
        <p:spPr>
          <a:xfrm>
            <a:off x="428073" y="14661656"/>
            <a:ext cx="10056813" cy="10618269"/>
          </a:xfrm>
        </p:spPr>
        <p:txBody>
          <a:bodyPr/>
          <a:lstStyle/>
          <a:p>
            <a:pPr marL="742950" indent="-742950" algn="just">
              <a:buAutoNum type="arabicPeriod"/>
            </a:pPr>
            <a:r>
              <a:rPr lang="en-US" sz="4400" dirty="0"/>
              <a:t>To demonstrate the power of open source software and hardware.</a:t>
            </a:r>
          </a:p>
          <a:p>
            <a:pPr marL="742950" indent="-742950" algn="just">
              <a:buAutoNum type="arabicPeriod"/>
            </a:pPr>
            <a:r>
              <a:rPr lang="en-US" sz="4400" dirty="0"/>
              <a:t>To show the strength of the DYI (Do it Yourself) method to build circuitry and combine logic that completes specific and useful tasks successfully at low costs while providing a great learning experience.</a:t>
            </a:r>
          </a:p>
          <a:p>
            <a:pPr marL="742950" indent="-742950" algn="just">
              <a:buAutoNum type="arabicPeriod"/>
            </a:pPr>
            <a:r>
              <a:rPr lang="en-US" sz="4400" dirty="0"/>
              <a:t>To build a walking and dancing robot that is fun to play.</a:t>
            </a:r>
          </a:p>
          <a:p>
            <a:pPr marL="742950" indent="-742950" algn="just">
              <a:buAutoNum type="arabicPeriod"/>
            </a:pPr>
            <a:r>
              <a:rPr lang="en-US" sz="4400" dirty="0"/>
              <a:t>To learn about the basics of mechatronics and programming.</a:t>
            </a:r>
          </a:p>
          <a:p>
            <a:pPr marL="742950" indent="-742950">
              <a:buAutoNum type="arabicPeriod"/>
            </a:pPr>
            <a:endParaRPr lang="en-US" sz="4400" dirty="0"/>
          </a:p>
          <a:p>
            <a:pPr marL="742950" indent="-742950">
              <a:buAutoNum type="arabicPeriod"/>
            </a:pPr>
            <a:endParaRPr lang="en-US" sz="4400" dirty="0"/>
          </a:p>
        </p:txBody>
      </p:sp>
      <p:sp>
        <p:nvSpPr>
          <p:cNvPr id="16" name="Text Placeholder 15"/>
          <p:cNvSpPr>
            <a:spLocks noGrp="1"/>
          </p:cNvSpPr>
          <p:nvPr>
            <p:ph type="body" sz="quarter" idx="150"/>
          </p:nvPr>
        </p:nvSpPr>
        <p:spPr/>
        <p:txBody>
          <a:bodyPr/>
          <a:lstStyle/>
          <a:p>
            <a:r>
              <a:rPr lang="en-US" dirty="0"/>
              <a:t>Shoreline Community College - ENGR102</a:t>
            </a:r>
          </a:p>
        </p:txBody>
      </p:sp>
      <p:sp>
        <p:nvSpPr>
          <p:cNvPr id="17" name="Text Placeholder 16"/>
          <p:cNvSpPr>
            <a:spLocks noGrp="1"/>
          </p:cNvSpPr>
          <p:nvPr>
            <p:ph type="body" sz="quarter" idx="151"/>
          </p:nvPr>
        </p:nvSpPr>
        <p:spPr/>
        <p:txBody>
          <a:bodyPr>
            <a:normAutofit fontScale="92500" lnSpcReduction="10000"/>
          </a:bodyPr>
          <a:lstStyle/>
          <a:p>
            <a:r>
              <a:rPr lang="en-US" dirty="0"/>
              <a:t>Rafael Laya</a:t>
            </a:r>
          </a:p>
        </p:txBody>
      </p:sp>
      <p:sp>
        <p:nvSpPr>
          <p:cNvPr id="18" name="Text Placeholder 17"/>
          <p:cNvSpPr>
            <a:spLocks noGrp="1"/>
          </p:cNvSpPr>
          <p:nvPr>
            <p:ph type="body" sz="quarter" idx="153"/>
          </p:nvPr>
        </p:nvSpPr>
        <p:spPr/>
        <p:txBody>
          <a:bodyPr>
            <a:normAutofit fontScale="92500" lnSpcReduction="10000"/>
          </a:bodyPr>
          <a:lstStyle/>
          <a:p>
            <a:r>
              <a:rPr lang="en-US" dirty="0"/>
              <a:t>Pars</a:t>
            </a:r>
          </a:p>
        </p:txBody>
      </p:sp>
      <p:sp>
        <p:nvSpPr>
          <p:cNvPr id="19" name="Text Placeholder 12">
            <a:extLst>
              <a:ext uri="{FF2B5EF4-FFF2-40B4-BE49-F238E27FC236}">
                <a16:creationId xmlns:a16="http://schemas.microsoft.com/office/drawing/2014/main" id="{80E5A0A5-AAE6-46D3-97B9-CA71D8822464}"/>
              </a:ext>
            </a:extLst>
          </p:cNvPr>
          <p:cNvSpPr txBox="1">
            <a:spLocks/>
          </p:cNvSpPr>
          <p:nvPr/>
        </p:nvSpPr>
        <p:spPr>
          <a:xfrm>
            <a:off x="33363573" y="12034813"/>
            <a:ext cx="10047018" cy="1015655"/>
          </a:xfrm>
          <a:prstGeom prst="rect">
            <a:avLst/>
          </a:prstGeom>
          <a:noFill/>
        </p:spPr>
        <p:txBody>
          <a:bodyPr wrap="square" lIns="91436" tIns="91436" rIns="91436" bIns="91436" anchor="ctr" anchorCtr="0">
            <a:spAutoFit/>
          </a:bodyPr>
          <a:lstStyle>
            <a:lvl1pPr marL="0" indent="0" algn="ctr" defTabSz="4388900" rtl="0" eaLnBrk="1" latinLnBrk="0" hangingPunct="1">
              <a:spcBef>
                <a:spcPct val="20000"/>
              </a:spcBef>
              <a:buFont typeface="Arial" pitchFamily="34" charset="0"/>
              <a:buNone/>
              <a:defRPr sz="3700" b="1" u="sng" kern="1200" baseline="0">
                <a:solidFill>
                  <a:schemeClr val="accent5">
                    <a:lumMod val="50000"/>
                  </a:schemeClr>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5400" dirty="0"/>
              <a:t>Usage</a:t>
            </a:r>
          </a:p>
        </p:txBody>
      </p:sp>
      <p:sp>
        <p:nvSpPr>
          <p:cNvPr id="21" name="Text Placeholder 4">
            <a:extLst>
              <a:ext uri="{FF2B5EF4-FFF2-40B4-BE49-F238E27FC236}">
                <a16:creationId xmlns:a16="http://schemas.microsoft.com/office/drawing/2014/main" id="{5BA41B57-6541-4849-834F-DD7A06FDE349}"/>
              </a:ext>
            </a:extLst>
          </p:cNvPr>
          <p:cNvSpPr txBox="1">
            <a:spLocks/>
          </p:cNvSpPr>
          <p:nvPr/>
        </p:nvSpPr>
        <p:spPr>
          <a:xfrm>
            <a:off x="11549294" y="6960933"/>
            <a:ext cx="10048874" cy="6691040"/>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571500" indent="-571500">
              <a:buFont typeface="Arial" panose="020B0604020202020204" pitchFamily="34" charset="0"/>
              <a:buChar char="•"/>
            </a:pPr>
            <a:r>
              <a:rPr lang="en-US" sz="4400" dirty="0"/>
              <a:t>Spierce Technology’s mePed V2.0 Complete Kit:</a:t>
            </a:r>
          </a:p>
          <a:p>
            <a:pPr marL="571500" indent="-571500" algn="just">
              <a:buFontTx/>
              <a:buChar char="-"/>
            </a:pPr>
            <a:r>
              <a:rPr lang="en-US" sz="4400" dirty="0"/>
              <a:t>Body Wood Kit.</a:t>
            </a:r>
          </a:p>
          <a:p>
            <a:pPr marL="571500" indent="-571500" algn="just">
              <a:buFontTx/>
              <a:buChar char="-"/>
            </a:pPr>
            <a:r>
              <a:rPr lang="en-US" sz="4400" dirty="0"/>
              <a:t>Eight (8) MG90S micro-servo.</a:t>
            </a:r>
          </a:p>
          <a:p>
            <a:pPr marL="571500" indent="-571500" algn="just">
              <a:buFontTx/>
              <a:buChar char="-"/>
            </a:pPr>
            <a:r>
              <a:rPr lang="en-US" sz="4400" dirty="0"/>
              <a:t>One (1) Ultrasonic sensor.</a:t>
            </a:r>
          </a:p>
          <a:p>
            <a:pPr marL="571500" indent="-571500" algn="just">
              <a:buFontTx/>
              <a:buChar char="-"/>
            </a:pPr>
            <a:r>
              <a:rPr lang="en-US" sz="4400" dirty="0"/>
              <a:t>One (1) Infrared Remote Control.</a:t>
            </a:r>
          </a:p>
          <a:p>
            <a:pPr marL="571500" indent="-571500" algn="just">
              <a:buFontTx/>
              <a:buChar char="-"/>
            </a:pPr>
            <a:r>
              <a:rPr lang="en-US" sz="4400" dirty="0"/>
              <a:t>One (1) Arduino Nano Microcontroller.</a:t>
            </a:r>
          </a:p>
          <a:p>
            <a:pPr marL="571500" indent="-571500" algn="just">
              <a:buFontTx/>
              <a:buChar char="-"/>
            </a:pPr>
            <a:r>
              <a:rPr lang="en-US" sz="4400" dirty="0"/>
              <a:t>Forty (40) M3 x 10mm Screws.</a:t>
            </a:r>
          </a:p>
        </p:txBody>
      </p:sp>
      <p:pic>
        <p:nvPicPr>
          <p:cNvPr id="23" name="Picture 22">
            <a:extLst>
              <a:ext uri="{FF2B5EF4-FFF2-40B4-BE49-F238E27FC236}">
                <a16:creationId xmlns:a16="http://schemas.microsoft.com/office/drawing/2014/main" id="{7C370BC6-B765-407E-93F7-57999D03A89A}"/>
              </a:ext>
            </a:extLst>
          </p:cNvPr>
          <p:cNvPicPr>
            <a:picLocks noChangeAspect="1"/>
          </p:cNvPicPr>
          <p:nvPr/>
        </p:nvPicPr>
        <p:blipFill>
          <a:blip r:embed="rId2"/>
          <a:stretch>
            <a:fillRect/>
          </a:stretch>
        </p:blipFill>
        <p:spPr>
          <a:xfrm>
            <a:off x="11343151" y="25226972"/>
            <a:ext cx="10056814" cy="4946975"/>
          </a:xfrm>
          <a:prstGeom prst="rect">
            <a:avLst/>
          </a:prstGeom>
        </p:spPr>
      </p:pic>
      <p:sp>
        <p:nvSpPr>
          <p:cNvPr id="25" name="Text Placeholder 7">
            <a:extLst>
              <a:ext uri="{FF2B5EF4-FFF2-40B4-BE49-F238E27FC236}">
                <a16:creationId xmlns:a16="http://schemas.microsoft.com/office/drawing/2014/main" id="{4A51B794-EDEA-41E3-9DAD-D1D4DA69E4CD}"/>
              </a:ext>
            </a:extLst>
          </p:cNvPr>
          <p:cNvSpPr txBox="1">
            <a:spLocks/>
          </p:cNvSpPr>
          <p:nvPr/>
        </p:nvSpPr>
        <p:spPr>
          <a:xfrm>
            <a:off x="22306006" y="15237702"/>
            <a:ext cx="10058400" cy="1015655"/>
          </a:xfrm>
          <a:prstGeom prst="rect">
            <a:avLst/>
          </a:prstGeom>
          <a:noFill/>
        </p:spPr>
        <p:txBody>
          <a:bodyPr lIns="91436" tIns="91436" rIns="91436" bIns="91436" anchor="ctr" anchorCtr="0">
            <a:spAutoFit/>
          </a:bodyPr>
          <a:lstStyle>
            <a:lvl1pPr marL="0" indent="0" algn="ctr" defTabSz="4388900" rtl="0" eaLnBrk="1" latinLnBrk="0" hangingPunct="1">
              <a:spcBef>
                <a:spcPct val="20000"/>
              </a:spcBef>
              <a:buFont typeface="Arial" pitchFamily="34" charset="0"/>
              <a:buNone/>
              <a:defRPr sz="3700" b="1" u="sng" kern="1200" baseline="0">
                <a:solidFill>
                  <a:schemeClr val="accent5">
                    <a:lumMod val="50000"/>
                  </a:schemeClr>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5400" dirty="0"/>
              <a:t>RESULTS</a:t>
            </a:r>
          </a:p>
        </p:txBody>
      </p:sp>
      <p:sp>
        <p:nvSpPr>
          <p:cNvPr id="26" name="Text Placeholder 3">
            <a:extLst>
              <a:ext uri="{FF2B5EF4-FFF2-40B4-BE49-F238E27FC236}">
                <a16:creationId xmlns:a16="http://schemas.microsoft.com/office/drawing/2014/main" id="{D6B19C69-2078-4D16-963A-8878A32EDB9C}"/>
              </a:ext>
            </a:extLst>
          </p:cNvPr>
          <p:cNvSpPr txBox="1">
            <a:spLocks/>
          </p:cNvSpPr>
          <p:nvPr/>
        </p:nvSpPr>
        <p:spPr>
          <a:xfrm>
            <a:off x="434424" y="23750881"/>
            <a:ext cx="10050462" cy="1015655"/>
          </a:xfrm>
          <a:prstGeom prst="rect">
            <a:avLst/>
          </a:prstGeom>
          <a:noFill/>
        </p:spPr>
        <p:txBody>
          <a:bodyPr wrap="square" lIns="91436" tIns="91436" rIns="91436" bIns="91436" anchor="ctr" anchorCtr="0">
            <a:spAutoFit/>
          </a:bodyPr>
          <a:lstStyle>
            <a:lvl1pPr marL="0" indent="0" algn="ctr" defTabSz="4388900" rtl="0" eaLnBrk="1" latinLnBrk="0" hangingPunct="1">
              <a:spcBef>
                <a:spcPct val="20000"/>
              </a:spcBef>
              <a:buFont typeface="Arial" pitchFamily="34" charset="0"/>
              <a:buNone/>
              <a:defRPr sz="3700" b="1" u="sng" kern="1200" baseline="0">
                <a:solidFill>
                  <a:schemeClr val="accent5">
                    <a:lumMod val="50000"/>
                  </a:schemeClr>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5400" dirty="0"/>
              <a:t>BACKGROUND</a:t>
            </a:r>
          </a:p>
        </p:txBody>
      </p:sp>
      <p:sp>
        <p:nvSpPr>
          <p:cNvPr id="27" name="Text Placeholder 14">
            <a:extLst>
              <a:ext uri="{FF2B5EF4-FFF2-40B4-BE49-F238E27FC236}">
                <a16:creationId xmlns:a16="http://schemas.microsoft.com/office/drawing/2014/main" id="{1C3BE123-C18F-4F32-952B-BA66CCD8D80A}"/>
              </a:ext>
            </a:extLst>
          </p:cNvPr>
          <p:cNvSpPr txBox="1">
            <a:spLocks/>
          </p:cNvSpPr>
          <p:nvPr/>
        </p:nvSpPr>
        <p:spPr>
          <a:xfrm>
            <a:off x="423665" y="24602299"/>
            <a:ext cx="10056813" cy="8316101"/>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4400" dirty="0"/>
              <a:t>Mechatronics is the field of engineering that combines mechanics and electronics.</a:t>
            </a:r>
          </a:p>
          <a:p>
            <a:pPr marL="571500" indent="-571500" algn="just">
              <a:buFont typeface="Arial" panose="020B0604020202020204" pitchFamily="34" charset="0"/>
              <a:buChar char="•"/>
            </a:pPr>
            <a:r>
              <a:rPr lang="en-US" sz="4400" dirty="0"/>
              <a:t>Open source software/hardware means some piece of software/hardware is made available online and the author allows some distribution according to an specific license.</a:t>
            </a:r>
          </a:p>
          <a:p>
            <a:pPr marL="571500" indent="-571500" algn="just">
              <a:buFont typeface="Arial" panose="020B0604020202020204" pitchFamily="34" charset="0"/>
              <a:buChar char="•"/>
            </a:pPr>
            <a:r>
              <a:rPr lang="en-US" sz="4400" dirty="0"/>
              <a:t>This is a project for an introduction to electronics engineering class. </a:t>
            </a:r>
          </a:p>
          <a:p>
            <a:pPr marL="571500" indent="-571500">
              <a:buFont typeface="Arial" panose="020B0604020202020204" pitchFamily="34" charset="0"/>
              <a:buChar char="•"/>
            </a:pPr>
            <a:endParaRPr lang="en-US" sz="4400" dirty="0"/>
          </a:p>
        </p:txBody>
      </p:sp>
      <p:pic>
        <p:nvPicPr>
          <p:cNvPr id="28" name="Picture 27">
            <a:extLst>
              <a:ext uri="{FF2B5EF4-FFF2-40B4-BE49-F238E27FC236}">
                <a16:creationId xmlns:a16="http://schemas.microsoft.com/office/drawing/2014/main" id="{DFDACD0F-AE95-45DF-82BD-8AD4835AEE9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627" t="15651" r="7972" b="672"/>
          <a:stretch/>
        </p:blipFill>
        <p:spPr>
          <a:xfrm>
            <a:off x="22863246" y="16216971"/>
            <a:ext cx="9364192" cy="8230655"/>
          </a:xfrm>
          <a:prstGeom prst="rect">
            <a:avLst/>
          </a:prstGeom>
        </p:spPr>
      </p:pic>
      <p:pic>
        <p:nvPicPr>
          <p:cNvPr id="30" name="Picture 29">
            <a:extLst>
              <a:ext uri="{FF2B5EF4-FFF2-40B4-BE49-F238E27FC236}">
                <a16:creationId xmlns:a16="http://schemas.microsoft.com/office/drawing/2014/main" id="{24D63BD8-43AA-4BA2-A666-42487298B6B1}"/>
              </a:ext>
            </a:extLst>
          </p:cNvPr>
          <p:cNvPicPr>
            <a:picLocks noChangeAspect="1"/>
          </p:cNvPicPr>
          <p:nvPr/>
        </p:nvPicPr>
        <p:blipFill rotWithShape="1">
          <a:blip r:embed="rId4">
            <a:extLst>
              <a:ext uri="{28A0092B-C50C-407E-A947-70E740481C1C}">
                <a14:useLocalDpi xmlns:a14="http://schemas.microsoft.com/office/drawing/2010/main" val="0"/>
              </a:ext>
            </a:extLst>
          </a:blip>
          <a:srcRect l="20187" t="7410" r="16957" b="19672"/>
          <a:stretch/>
        </p:blipFill>
        <p:spPr>
          <a:xfrm>
            <a:off x="22919038" y="24385076"/>
            <a:ext cx="9308399" cy="7409836"/>
          </a:xfrm>
          <a:prstGeom prst="rect">
            <a:avLst/>
          </a:prstGeom>
        </p:spPr>
      </p:pic>
      <p:pic>
        <p:nvPicPr>
          <p:cNvPr id="41" name="Picture 40">
            <a:extLst>
              <a:ext uri="{FF2B5EF4-FFF2-40B4-BE49-F238E27FC236}">
                <a16:creationId xmlns:a16="http://schemas.microsoft.com/office/drawing/2014/main" id="{ECB30C6A-07E5-4538-B0E0-D219BD5A7F50}"/>
              </a:ext>
            </a:extLst>
          </p:cNvPr>
          <p:cNvPicPr>
            <a:picLocks noChangeAspect="1"/>
          </p:cNvPicPr>
          <p:nvPr/>
        </p:nvPicPr>
        <p:blipFill>
          <a:blip r:embed="rId5"/>
          <a:stretch>
            <a:fillRect/>
          </a:stretch>
        </p:blipFill>
        <p:spPr>
          <a:xfrm>
            <a:off x="33505488" y="13328662"/>
            <a:ext cx="10120411" cy="11056414"/>
          </a:xfrm>
          <a:prstGeom prst="rect">
            <a:avLst/>
          </a:prstGeom>
        </p:spPr>
      </p:pic>
      <p:pic>
        <p:nvPicPr>
          <p:cNvPr id="22" name="Picture 21">
            <a:extLst>
              <a:ext uri="{FF2B5EF4-FFF2-40B4-BE49-F238E27FC236}">
                <a16:creationId xmlns:a16="http://schemas.microsoft.com/office/drawing/2014/main" id="{902DFB63-92E4-4F3E-9321-75A4C219E4FC}"/>
              </a:ext>
            </a:extLst>
          </p:cNvPr>
          <p:cNvPicPr>
            <a:picLocks noChangeAspect="1"/>
          </p:cNvPicPr>
          <p:nvPr/>
        </p:nvPicPr>
        <p:blipFill>
          <a:blip r:embed="rId6"/>
          <a:stretch>
            <a:fillRect/>
          </a:stretch>
        </p:blipFill>
        <p:spPr>
          <a:xfrm>
            <a:off x="362331" y="273268"/>
            <a:ext cx="6609679" cy="4187361"/>
          </a:xfrm>
          <a:prstGeom prst="rect">
            <a:avLst/>
          </a:prstGeom>
        </p:spPr>
      </p:pic>
    </p:spTree>
    <p:extLst>
      <p:ext uri="{BB962C8B-B14F-4D97-AF65-F5344CB8AC3E}">
        <p14:creationId xmlns:p14="http://schemas.microsoft.com/office/powerpoint/2010/main" val="3160527046"/>
      </p:ext>
    </p:extLst>
  </p:cSld>
  <p:clrMapOvr>
    <a:masterClrMapping/>
  </p:clrMapOvr>
</p:sld>
</file>

<file path=ppt/theme/theme1.xml><?xml version="1.0" encoding="utf-8"?>
<a:theme xmlns:a="http://schemas.openxmlformats.org/drawingml/2006/main" name="36x48-Template-V2b">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lassic 3 Column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ic - Wide Center">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596</TotalTime>
  <Words>499</Words>
  <Application>Microsoft Office PowerPoint</Application>
  <PresentationFormat>Custom</PresentationFormat>
  <Paragraphs>57</Paragraphs>
  <Slides>1</Slides>
  <Notes>0</Notes>
  <HiddenSlides>0</HiddenSlides>
  <MMClips>0</MMClips>
  <ScaleCrop>false</ScaleCrop>
  <HeadingPairs>
    <vt:vector size="8" baseType="variant">
      <vt:variant>
        <vt:lpstr>Fonts Used</vt:lpstr>
      </vt:variant>
      <vt:variant>
        <vt:i4>4</vt:i4>
      </vt:variant>
      <vt:variant>
        <vt:lpstr>Theme</vt:lpstr>
      </vt:variant>
      <vt:variant>
        <vt:i4>3</vt:i4>
      </vt:variant>
      <vt:variant>
        <vt:lpstr>Embedded OLE Servers</vt:lpstr>
      </vt:variant>
      <vt:variant>
        <vt:i4>1</vt:i4>
      </vt:variant>
      <vt:variant>
        <vt:lpstr>Slide Titles</vt:lpstr>
      </vt:variant>
      <vt:variant>
        <vt:i4>1</vt:i4>
      </vt:variant>
    </vt:vector>
  </HeadingPairs>
  <TitlesOfParts>
    <vt:vector size="9" baseType="lpstr">
      <vt:lpstr>Arial</vt:lpstr>
      <vt:lpstr>Calibri</vt:lpstr>
      <vt:lpstr>Times New Roman</vt:lpstr>
      <vt:lpstr>Trebuchet MS</vt:lpstr>
      <vt:lpstr>36x48-Template-V2b</vt:lpstr>
      <vt:lpstr>1_Classic 3 Columns</vt:lpstr>
      <vt:lpstr>Classic - Wide Center</vt:lpstr>
      <vt:lpstr>Image</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rafael laya</cp:lastModifiedBy>
  <cp:revision>67</cp:revision>
  <dcterms:created xsi:type="dcterms:W3CDTF">2012-02-03T19:11:35Z</dcterms:created>
  <dcterms:modified xsi:type="dcterms:W3CDTF">2017-12-11T09:47:52Z</dcterms:modified>
</cp:coreProperties>
</file>